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327" r:id="rId2"/>
    <p:sldId id="375" r:id="rId3"/>
    <p:sldId id="374" r:id="rId4"/>
    <p:sldId id="332" r:id="rId5"/>
    <p:sldId id="312" r:id="rId6"/>
    <p:sldId id="267" r:id="rId7"/>
    <p:sldId id="325" r:id="rId8"/>
    <p:sldId id="272" r:id="rId9"/>
    <p:sldId id="273" r:id="rId10"/>
    <p:sldId id="320" r:id="rId11"/>
    <p:sldId id="343" r:id="rId12"/>
    <p:sldId id="347" r:id="rId13"/>
    <p:sldId id="345" r:id="rId14"/>
    <p:sldId id="348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F19B519-27C0-4FC4-89A2-4ABE9AB1492C}" v="270" dt="2023-06-19T11:08:16.09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74" autoAdjust="0"/>
    <p:restoredTop sz="94660"/>
  </p:normalViewPr>
  <p:slideViewPr>
    <p:cSldViewPr>
      <p:cViewPr varScale="1">
        <p:scale>
          <a:sx n="88" d="100"/>
          <a:sy n="88" d="100"/>
        </p:scale>
        <p:origin x="81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" userId="3647ddd2-6040-41ae-a96d-232c23482af8" providerId="ADAL" clId="{1F19B519-27C0-4FC4-89A2-4ABE9AB1492C}"/>
    <pc:docChg chg="delSld modSld">
      <pc:chgData name="Stewart" userId="3647ddd2-6040-41ae-a96d-232c23482af8" providerId="ADAL" clId="{1F19B519-27C0-4FC4-89A2-4ABE9AB1492C}" dt="2023-06-20T05:43:42.482" v="27" actId="47"/>
      <pc:docMkLst>
        <pc:docMk/>
      </pc:docMkLst>
      <pc:sldChg chg="modSp mod">
        <pc:chgData name="Stewart" userId="3647ddd2-6040-41ae-a96d-232c23482af8" providerId="ADAL" clId="{1F19B519-27C0-4FC4-89A2-4ABE9AB1492C}" dt="2023-06-20T05:43:03.702" v="19" actId="403"/>
        <pc:sldMkLst>
          <pc:docMk/>
          <pc:sldMk cId="3471983740" sldId="267"/>
        </pc:sldMkLst>
        <pc:spChg chg="mod">
          <ac:chgData name="Stewart" userId="3647ddd2-6040-41ae-a96d-232c23482af8" providerId="ADAL" clId="{1F19B519-27C0-4FC4-89A2-4ABE9AB1492C}" dt="2023-06-20T05:43:03.702" v="19" actId="403"/>
          <ac:spMkLst>
            <pc:docMk/>
            <pc:sldMk cId="3471983740" sldId="267"/>
            <ac:spMk id="3" creationId="{887723BE-B1E0-013F-C944-AE7AD45E3CE1}"/>
          </ac:spMkLst>
        </pc:spChg>
      </pc:sldChg>
      <pc:sldChg chg="modSp mod">
        <pc:chgData name="Stewart" userId="3647ddd2-6040-41ae-a96d-232c23482af8" providerId="ADAL" clId="{1F19B519-27C0-4FC4-89A2-4ABE9AB1492C}" dt="2023-06-20T05:37:18.616" v="15" actId="20577"/>
        <pc:sldMkLst>
          <pc:docMk/>
          <pc:sldMk cId="3338528125" sldId="327"/>
        </pc:sldMkLst>
        <pc:spChg chg="mod">
          <ac:chgData name="Stewart" userId="3647ddd2-6040-41ae-a96d-232c23482af8" providerId="ADAL" clId="{1F19B519-27C0-4FC4-89A2-4ABE9AB1492C}" dt="2023-06-20T05:37:18.616" v="15" actId="20577"/>
          <ac:spMkLst>
            <pc:docMk/>
            <pc:sldMk cId="3338528125" sldId="327"/>
            <ac:spMk id="12" creationId="{7E9AD15D-8D27-6275-6C5F-7B9D675F97E9}"/>
          </ac:spMkLst>
        </pc:spChg>
      </pc:sldChg>
      <pc:sldChg chg="del">
        <pc:chgData name="Stewart" userId="3647ddd2-6040-41ae-a96d-232c23482af8" providerId="ADAL" clId="{1F19B519-27C0-4FC4-89A2-4ABE9AB1492C}" dt="2023-06-20T05:43:22.113" v="20" actId="47"/>
        <pc:sldMkLst>
          <pc:docMk/>
          <pc:sldMk cId="478105519" sldId="337"/>
        </pc:sldMkLst>
      </pc:sldChg>
      <pc:sldChg chg="del">
        <pc:chgData name="Stewart" userId="3647ddd2-6040-41ae-a96d-232c23482af8" providerId="ADAL" clId="{1F19B519-27C0-4FC4-89A2-4ABE9AB1492C}" dt="2023-06-20T05:43:34.599" v="21" actId="47"/>
        <pc:sldMkLst>
          <pc:docMk/>
          <pc:sldMk cId="989493675" sldId="351"/>
        </pc:sldMkLst>
      </pc:sldChg>
      <pc:sldChg chg="del">
        <pc:chgData name="Stewart" userId="3647ddd2-6040-41ae-a96d-232c23482af8" providerId="ADAL" clId="{1F19B519-27C0-4FC4-89A2-4ABE9AB1492C}" dt="2023-06-20T05:43:35.919" v="22" actId="47"/>
        <pc:sldMkLst>
          <pc:docMk/>
          <pc:sldMk cId="2937257228" sldId="354"/>
        </pc:sldMkLst>
      </pc:sldChg>
      <pc:sldChg chg="del">
        <pc:chgData name="Stewart" userId="3647ddd2-6040-41ae-a96d-232c23482af8" providerId="ADAL" clId="{1F19B519-27C0-4FC4-89A2-4ABE9AB1492C}" dt="2023-06-20T05:43:37.189" v="23" actId="47"/>
        <pc:sldMkLst>
          <pc:docMk/>
          <pc:sldMk cId="2328405454" sldId="356"/>
        </pc:sldMkLst>
      </pc:sldChg>
      <pc:sldChg chg="del">
        <pc:chgData name="Stewart" userId="3647ddd2-6040-41ae-a96d-232c23482af8" providerId="ADAL" clId="{1F19B519-27C0-4FC4-89A2-4ABE9AB1492C}" dt="2023-06-20T05:43:38.258" v="24" actId="47"/>
        <pc:sldMkLst>
          <pc:docMk/>
          <pc:sldMk cId="253296095" sldId="357"/>
        </pc:sldMkLst>
      </pc:sldChg>
      <pc:sldChg chg="del">
        <pc:chgData name="Stewart" userId="3647ddd2-6040-41ae-a96d-232c23482af8" providerId="ADAL" clId="{1F19B519-27C0-4FC4-89A2-4ABE9AB1492C}" dt="2023-06-20T05:43:40.992" v="26" actId="47"/>
        <pc:sldMkLst>
          <pc:docMk/>
          <pc:sldMk cId="3485469064" sldId="362"/>
        </pc:sldMkLst>
      </pc:sldChg>
      <pc:sldChg chg="del">
        <pc:chgData name="Stewart" userId="3647ddd2-6040-41ae-a96d-232c23482af8" providerId="ADAL" clId="{1F19B519-27C0-4FC4-89A2-4ABE9AB1492C}" dt="2023-06-20T05:43:42.482" v="27" actId="47"/>
        <pc:sldMkLst>
          <pc:docMk/>
          <pc:sldMk cId="3497338396" sldId="363"/>
        </pc:sldMkLst>
      </pc:sldChg>
      <pc:sldChg chg="del">
        <pc:chgData name="Stewart" userId="3647ddd2-6040-41ae-a96d-232c23482af8" providerId="ADAL" clId="{1F19B519-27C0-4FC4-89A2-4ABE9AB1492C}" dt="2023-06-20T05:43:39.598" v="25" actId="47"/>
        <pc:sldMkLst>
          <pc:docMk/>
          <pc:sldMk cId="1100581443" sldId="376"/>
        </pc:sldMkLst>
      </pc:sldChg>
    </pc:docChg>
  </pc:docChgLst>
  <pc:docChgLst>
    <pc:chgData name="Stewart Gale" userId="3647ddd2-6040-41ae-a96d-232c23482af8" providerId="ADAL" clId="{1F19B519-27C0-4FC4-89A2-4ABE9AB1492C}"/>
    <pc:docChg chg="undo custSel addSld delSld modSld sldOrd">
      <pc:chgData name="Stewart Gale" userId="3647ddd2-6040-41ae-a96d-232c23482af8" providerId="ADAL" clId="{1F19B519-27C0-4FC4-89A2-4ABE9AB1492C}" dt="2023-06-19T11:08:37.604" v="795" actId="47"/>
      <pc:docMkLst>
        <pc:docMk/>
      </pc:docMkLst>
      <pc:sldChg chg="del">
        <pc:chgData name="Stewart Gale" userId="3647ddd2-6040-41ae-a96d-232c23482af8" providerId="ADAL" clId="{1F19B519-27C0-4FC4-89A2-4ABE9AB1492C}" dt="2023-06-19T09:28:46.294" v="97" actId="47"/>
        <pc:sldMkLst>
          <pc:docMk/>
          <pc:sldMk cId="871416159" sldId="344"/>
        </pc:sldMkLst>
      </pc:sldChg>
      <pc:sldChg chg="addSp delSp modSp mod delAnim modAnim">
        <pc:chgData name="Stewart Gale" userId="3647ddd2-6040-41ae-a96d-232c23482af8" providerId="ADAL" clId="{1F19B519-27C0-4FC4-89A2-4ABE9AB1492C}" dt="2023-06-19T10:29:39.735" v="157" actId="1076"/>
        <pc:sldMkLst>
          <pc:docMk/>
          <pc:sldMk cId="2297209801" sldId="345"/>
        </pc:sldMkLst>
        <pc:spChg chg="del topLvl">
          <ac:chgData name="Stewart Gale" userId="3647ddd2-6040-41ae-a96d-232c23482af8" providerId="ADAL" clId="{1F19B519-27C0-4FC4-89A2-4ABE9AB1492C}" dt="2023-06-19T09:28:56.719" v="98" actId="478"/>
          <ac:spMkLst>
            <pc:docMk/>
            <pc:sldMk cId="2297209801" sldId="345"/>
            <ac:spMk id="3" creationId="{00000000-0000-0000-0000-000000000000}"/>
          </ac:spMkLst>
        </pc:spChg>
        <pc:spChg chg="del mod">
          <ac:chgData name="Stewart Gale" userId="3647ddd2-6040-41ae-a96d-232c23482af8" providerId="ADAL" clId="{1F19B519-27C0-4FC4-89A2-4ABE9AB1492C}" dt="2023-06-19T09:29:25.197" v="116" actId="478"/>
          <ac:spMkLst>
            <pc:docMk/>
            <pc:sldMk cId="2297209801" sldId="345"/>
            <ac:spMk id="5" creationId="{00000000-0000-0000-0000-000000000000}"/>
          </ac:spMkLst>
        </pc:spChg>
        <pc:spChg chg="mod">
          <ac:chgData name="Stewart Gale" userId="3647ddd2-6040-41ae-a96d-232c23482af8" providerId="ADAL" clId="{1F19B519-27C0-4FC4-89A2-4ABE9AB1492C}" dt="2023-06-19T10:29:31.244" v="153" actId="14100"/>
          <ac:spMkLst>
            <pc:docMk/>
            <pc:sldMk cId="2297209801" sldId="345"/>
            <ac:spMk id="10" creationId="{00000000-0000-0000-0000-000000000000}"/>
          </ac:spMkLst>
        </pc:spChg>
        <pc:spChg chg="del mod">
          <ac:chgData name="Stewart Gale" userId="3647ddd2-6040-41ae-a96d-232c23482af8" providerId="ADAL" clId="{1F19B519-27C0-4FC4-89A2-4ABE9AB1492C}" dt="2023-06-19T09:29:22.857" v="114" actId="478"/>
          <ac:spMkLst>
            <pc:docMk/>
            <pc:sldMk cId="2297209801" sldId="345"/>
            <ac:spMk id="11" creationId="{00000000-0000-0000-0000-000000000000}"/>
          </ac:spMkLst>
        </pc:spChg>
        <pc:spChg chg="del">
          <ac:chgData name="Stewart Gale" userId="3647ddd2-6040-41ae-a96d-232c23482af8" providerId="ADAL" clId="{1F19B519-27C0-4FC4-89A2-4ABE9AB1492C}" dt="2023-06-19T09:29:31.287" v="118" actId="478"/>
          <ac:spMkLst>
            <pc:docMk/>
            <pc:sldMk cId="2297209801" sldId="345"/>
            <ac:spMk id="12" creationId="{00000000-0000-0000-0000-000000000000}"/>
          </ac:spMkLst>
        </pc:spChg>
        <pc:spChg chg="mod">
          <ac:chgData name="Stewart Gale" userId="3647ddd2-6040-41ae-a96d-232c23482af8" providerId="ADAL" clId="{1F19B519-27C0-4FC4-89A2-4ABE9AB1492C}" dt="2023-06-19T10:29:25.042" v="147" actId="1076"/>
          <ac:spMkLst>
            <pc:docMk/>
            <pc:sldMk cId="2297209801" sldId="345"/>
            <ac:spMk id="13" creationId="{00000000-0000-0000-0000-000000000000}"/>
          </ac:spMkLst>
        </pc:spChg>
        <pc:spChg chg="del">
          <ac:chgData name="Stewart Gale" userId="3647ddd2-6040-41ae-a96d-232c23482af8" providerId="ADAL" clId="{1F19B519-27C0-4FC4-89A2-4ABE9AB1492C}" dt="2023-06-19T09:29:20.916" v="113" actId="478"/>
          <ac:spMkLst>
            <pc:docMk/>
            <pc:sldMk cId="2297209801" sldId="345"/>
            <ac:spMk id="14" creationId="{00000000-0000-0000-0000-000000000000}"/>
          </ac:spMkLst>
        </pc:spChg>
        <pc:spChg chg="add mod">
          <ac:chgData name="Stewart Gale" userId="3647ddd2-6040-41ae-a96d-232c23482af8" providerId="ADAL" clId="{1F19B519-27C0-4FC4-89A2-4ABE9AB1492C}" dt="2023-06-19T09:29:10.453" v="111" actId="1076"/>
          <ac:spMkLst>
            <pc:docMk/>
            <pc:sldMk cId="2297209801" sldId="345"/>
            <ac:spMk id="17" creationId="{FD2C7A64-BFB4-29AB-3572-1126759D7C23}"/>
          </ac:spMkLst>
        </pc:spChg>
        <pc:spChg chg="add mod">
          <ac:chgData name="Stewart Gale" userId="3647ddd2-6040-41ae-a96d-232c23482af8" providerId="ADAL" clId="{1F19B519-27C0-4FC4-89A2-4ABE9AB1492C}" dt="2023-06-19T10:29:39.735" v="157" actId="1076"/>
          <ac:spMkLst>
            <pc:docMk/>
            <pc:sldMk cId="2297209801" sldId="345"/>
            <ac:spMk id="19" creationId="{64C7DCC7-FA06-485B-D1DE-5CF9EC6FAB83}"/>
          </ac:spMkLst>
        </pc:spChg>
        <pc:grpChg chg="del">
          <ac:chgData name="Stewart Gale" userId="3647ddd2-6040-41ae-a96d-232c23482af8" providerId="ADAL" clId="{1F19B519-27C0-4FC4-89A2-4ABE9AB1492C}" dt="2023-06-19T09:28:56.719" v="98" actId="478"/>
          <ac:grpSpMkLst>
            <pc:docMk/>
            <pc:sldMk cId="2297209801" sldId="345"/>
            <ac:grpSpMk id="2" creationId="{00000000-0000-0000-0000-000000000000}"/>
          </ac:grpSpMkLst>
        </pc:grpChg>
        <pc:grpChg chg="del mod">
          <ac:chgData name="Stewart Gale" userId="3647ddd2-6040-41ae-a96d-232c23482af8" providerId="ADAL" clId="{1F19B519-27C0-4FC4-89A2-4ABE9AB1492C}" dt="2023-06-19T09:29:53.347" v="131" actId="478"/>
          <ac:grpSpMkLst>
            <pc:docMk/>
            <pc:sldMk cId="2297209801" sldId="345"/>
            <ac:grpSpMk id="15" creationId="{00000000-0000-0000-0000-000000000000}"/>
          </ac:grpSpMkLst>
        </pc:grpChg>
        <pc:cxnChg chg="del topLvl">
          <ac:chgData name="Stewart Gale" userId="3647ddd2-6040-41ae-a96d-232c23482af8" providerId="ADAL" clId="{1F19B519-27C0-4FC4-89A2-4ABE9AB1492C}" dt="2023-06-19T09:28:58.278" v="99" actId="478"/>
          <ac:cxnSpMkLst>
            <pc:docMk/>
            <pc:sldMk cId="2297209801" sldId="345"/>
            <ac:cxnSpMk id="4" creationId="{00000000-0000-0000-0000-000000000000}"/>
          </ac:cxnSpMkLst>
        </pc:cxnChg>
      </pc:sldChg>
      <pc:sldChg chg="delSp modSp del mod delAnim">
        <pc:chgData name="Stewart Gale" userId="3647ddd2-6040-41ae-a96d-232c23482af8" providerId="ADAL" clId="{1F19B519-27C0-4FC4-89A2-4ABE9AB1492C}" dt="2023-06-19T10:30:03.397" v="162" actId="47"/>
        <pc:sldMkLst>
          <pc:docMk/>
          <pc:sldMk cId="3658014705" sldId="346"/>
        </pc:sldMkLst>
        <pc:spChg chg="del mod">
          <ac:chgData name="Stewart Gale" userId="3647ddd2-6040-41ae-a96d-232c23482af8" providerId="ADAL" clId="{1F19B519-27C0-4FC4-89A2-4ABE9AB1492C}" dt="2023-06-19T10:29:55.452" v="159" actId="478"/>
          <ac:spMkLst>
            <pc:docMk/>
            <pc:sldMk cId="3658014705" sldId="346"/>
            <ac:spMk id="7" creationId="{00000000-0000-0000-0000-000000000000}"/>
          </ac:spMkLst>
        </pc:spChg>
        <pc:spChg chg="del">
          <ac:chgData name="Stewart Gale" userId="3647ddd2-6040-41ae-a96d-232c23482af8" providerId="ADAL" clId="{1F19B519-27C0-4FC4-89A2-4ABE9AB1492C}" dt="2023-06-19T10:29:55.452" v="159" actId="478"/>
          <ac:spMkLst>
            <pc:docMk/>
            <pc:sldMk cId="3658014705" sldId="346"/>
            <ac:spMk id="8" creationId="{00000000-0000-0000-0000-000000000000}"/>
          </ac:spMkLst>
        </pc:spChg>
        <pc:spChg chg="del">
          <ac:chgData name="Stewart Gale" userId="3647ddd2-6040-41ae-a96d-232c23482af8" providerId="ADAL" clId="{1F19B519-27C0-4FC4-89A2-4ABE9AB1492C}" dt="2023-06-19T10:29:55.452" v="159" actId="478"/>
          <ac:spMkLst>
            <pc:docMk/>
            <pc:sldMk cId="3658014705" sldId="346"/>
            <ac:spMk id="9" creationId="{00000000-0000-0000-0000-000000000000}"/>
          </ac:spMkLst>
        </pc:spChg>
        <pc:spChg chg="del">
          <ac:chgData name="Stewart Gale" userId="3647ddd2-6040-41ae-a96d-232c23482af8" providerId="ADAL" clId="{1F19B519-27C0-4FC4-89A2-4ABE9AB1492C}" dt="2023-06-19T10:29:55.452" v="159" actId="478"/>
          <ac:spMkLst>
            <pc:docMk/>
            <pc:sldMk cId="3658014705" sldId="346"/>
            <ac:spMk id="10" creationId="{00000000-0000-0000-0000-000000000000}"/>
          </ac:spMkLst>
        </pc:spChg>
        <pc:spChg chg="del">
          <ac:chgData name="Stewart Gale" userId="3647ddd2-6040-41ae-a96d-232c23482af8" providerId="ADAL" clId="{1F19B519-27C0-4FC4-89A2-4ABE9AB1492C}" dt="2023-06-19T10:29:55.452" v="159" actId="478"/>
          <ac:spMkLst>
            <pc:docMk/>
            <pc:sldMk cId="3658014705" sldId="346"/>
            <ac:spMk id="11" creationId="{00000000-0000-0000-0000-000000000000}"/>
          </ac:spMkLst>
        </pc:spChg>
        <pc:spChg chg="del">
          <ac:chgData name="Stewart Gale" userId="3647ddd2-6040-41ae-a96d-232c23482af8" providerId="ADAL" clId="{1F19B519-27C0-4FC4-89A2-4ABE9AB1492C}" dt="2023-06-19T10:29:57.846" v="160" actId="478"/>
          <ac:spMkLst>
            <pc:docMk/>
            <pc:sldMk cId="3658014705" sldId="346"/>
            <ac:spMk id="12" creationId="{00000000-0000-0000-0000-000000000000}"/>
          </ac:spMkLst>
        </pc:spChg>
        <pc:graphicFrameChg chg="del">
          <ac:chgData name="Stewart Gale" userId="3647ddd2-6040-41ae-a96d-232c23482af8" providerId="ADAL" clId="{1F19B519-27C0-4FC4-89A2-4ABE9AB1492C}" dt="2023-06-19T10:30:01.326" v="161" actId="478"/>
          <ac:graphicFrameMkLst>
            <pc:docMk/>
            <pc:sldMk cId="3658014705" sldId="346"/>
            <ac:graphicFrameMk id="6" creationId="{00000000-0000-0000-0000-000000000000}"/>
          </ac:graphicFrameMkLst>
        </pc:graphicFrameChg>
      </pc:sldChg>
      <pc:sldChg chg="addSp delSp modSp mod delAnim modAnim">
        <pc:chgData name="Stewart Gale" userId="3647ddd2-6040-41ae-a96d-232c23482af8" providerId="ADAL" clId="{1F19B519-27C0-4FC4-89A2-4ABE9AB1492C}" dt="2023-06-19T09:28:25.237" v="96"/>
        <pc:sldMkLst>
          <pc:docMk/>
          <pc:sldMk cId="611567167" sldId="347"/>
        </pc:sldMkLst>
        <pc:spChg chg="del topLvl">
          <ac:chgData name="Stewart Gale" userId="3647ddd2-6040-41ae-a96d-232c23482af8" providerId="ADAL" clId="{1F19B519-27C0-4FC4-89A2-4ABE9AB1492C}" dt="2023-06-19T09:24:55.947" v="2" actId="478"/>
          <ac:spMkLst>
            <pc:docMk/>
            <pc:sldMk cId="611567167" sldId="347"/>
            <ac:spMk id="3" creationId="{00000000-0000-0000-0000-000000000000}"/>
          </ac:spMkLst>
        </pc:spChg>
        <pc:spChg chg="mod">
          <ac:chgData name="Stewart Gale" userId="3647ddd2-6040-41ae-a96d-232c23482af8" providerId="ADAL" clId="{1F19B519-27C0-4FC4-89A2-4ABE9AB1492C}" dt="2023-06-19T09:27:49.832" v="92" actId="1076"/>
          <ac:spMkLst>
            <pc:docMk/>
            <pc:sldMk cId="611567167" sldId="347"/>
            <ac:spMk id="6" creationId="{00000000-0000-0000-0000-000000000000}"/>
          </ac:spMkLst>
        </pc:spChg>
        <pc:spChg chg="add mod">
          <ac:chgData name="Stewart Gale" userId="3647ddd2-6040-41ae-a96d-232c23482af8" providerId="ADAL" clId="{1F19B519-27C0-4FC4-89A2-4ABE9AB1492C}" dt="2023-06-19T09:27:52.556" v="93" actId="1076"/>
          <ac:spMkLst>
            <pc:docMk/>
            <pc:sldMk cId="611567167" sldId="347"/>
            <ac:spMk id="7" creationId="{0B5F3E3B-DD8F-5850-CDD5-DDE980968E10}"/>
          </ac:spMkLst>
        </pc:spChg>
        <pc:spChg chg="add mod">
          <ac:chgData name="Stewart Gale" userId="3647ddd2-6040-41ae-a96d-232c23482af8" providerId="ADAL" clId="{1F19B519-27C0-4FC4-89A2-4ABE9AB1492C}" dt="2023-06-19T09:26:28.414" v="48" actId="1076"/>
          <ac:spMkLst>
            <pc:docMk/>
            <pc:sldMk cId="611567167" sldId="347"/>
            <ac:spMk id="9" creationId="{B2643060-CD2D-1F4E-7240-7318C81D6533}"/>
          </ac:spMkLst>
        </pc:spChg>
        <pc:spChg chg="mod">
          <ac:chgData name="Stewart Gale" userId="3647ddd2-6040-41ae-a96d-232c23482af8" providerId="ADAL" clId="{1F19B519-27C0-4FC4-89A2-4ABE9AB1492C}" dt="2023-06-19T09:25:10.295" v="9" actId="403"/>
          <ac:spMkLst>
            <pc:docMk/>
            <pc:sldMk cId="611567167" sldId="347"/>
            <ac:spMk id="11" creationId="{00000000-0000-0000-0000-000000000000}"/>
          </ac:spMkLst>
        </pc:spChg>
        <pc:spChg chg="del">
          <ac:chgData name="Stewart Gale" userId="3647ddd2-6040-41ae-a96d-232c23482af8" providerId="ADAL" clId="{1F19B519-27C0-4FC4-89A2-4ABE9AB1492C}" dt="2023-06-19T09:24:50.707" v="0" actId="478"/>
          <ac:spMkLst>
            <pc:docMk/>
            <pc:sldMk cId="611567167" sldId="347"/>
            <ac:spMk id="12" creationId="{00000000-0000-0000-0000-000000000000}"/>
          </ac:spMkLst>
        </pc:spChg>
        <pc:spChg chg="del">
          <ac:chgData name="Stewart Gale" userId="3647ddd2-6040-41ae-a96d-232c23482af8" providerId="ADAL" clId="{1F19B519-27C0-4FC4-89A2-4ABE9AB1492C}" dt="2023-06-19T09:24:58.640" v="3" actId="478"/>
          <ac:spMkLst>
            <pc:docMk/>
            <pc:sldMk cId="611567167" sldId="347"/>
            <ac:spMk id="13" creationId="{00000000-0000-0000-0000-000000000000}"/>
          </ac:spMkLst>
        </pc:spChg>
        <pc:spChg chg="add mod">
          <ac:chgData name="Stewart Gale" userId="3647ddd2-6040-41ae-a96d-232c23482af8" providerId="ADAL" clId="{1F19B519-27C0-4FC4-89A2-4ABE9AB1492C}" dt="2023-06-19T09:26:50.226" v="61" actId="1076"/>
          <ac:spMkLst>
            <pc:docMk/>
            <pc:sldMk cId="611567167" sldId="347"/>
            <ac:spMk id="14" creationId="{20A915AA-B410-2D5E-C38C-4E8B632D5846}"/>
          </ac:spMkLst>
        </pc:spChg>
        <pc:spChg chg="add mod">
          <ac:chgData name="Stewart Gale" userId="3647ddd2-6040-41ae-a96d-232c23482af8" providerId="ADAL" clId="{1F19B519-27C0-4FC4-89A2-4ABE9AB1492C}" dt="2023-06-19T09:27:45.699" v="89" actId="1076"/>
          <ac:spMkLst>
            <pc:docMk/>
            <pc:sldMk cId="611567167" sldId="347"/>
            <ac:spMk id="16" creationId="{8D4BEFCD-22DD-FB87-DC2C-3F15C1B6C134}"/>
          </ac:spMkLst>
        </pc:spChg>
        <pc:grpChg chg="del">
          <ac:chgData name="Stewart Gale" userId="3647ddd2-6040-41ae-a96d-232c23482af8" providerId="ADAL" clId="{1F19B519-27C0-4FC4-89A2-4ABE9AB1492C}" dt="2023-06-19T09:24:53.668" v="1" actId="478"/>
          <ac:grpSpMkLst>
            <pc:docMk/>
            <pc:sldMk cId="611567167" sldId="347"/>
            <ac:grpSpMk id="2" creationId="{00000000-0000-0000-0000-000000000000}"/>
          </ac:grpSpMkLst>
        </pc:grpChg>
        <pc:cxnChg chg="del topLvl">
          <ac:chgData name="Stewart Gale" userId="3647ddd2-6040-41ae-a96d-232c23482af8" providerId="ADAL" clId="{1F19B519-27C0-4FC4-89A2-4ABE9AB1492C}" dt="2023-06-19T09:24:53.668" v="1" actId="478"/>
          <ac:cxnSpMkLst>
            <pc:docMk/>
            <pc:sldMk cId="611567167" sldId="347"/>
            <ac:cxnSpMk id="4" creationId="{00000000-0000-0000-0000-000000000000}"/>
          </ac:cxnSpMkLst>
        </pc:cxnChg>
      </pc:sldChg>
      <pc:sldChg chg="addSp delSp modSp mod delAnim modAnim">
        <pc:chgData name="Stewart Gale" userId="3647ddd2-6040-41ae-a96d-232c23482af8" providerId="ADAL" clId="{1F19B519-27C0-4FC4-89A2-4ABE9AB1492C}" dt="2023-06-19T10:32:02.829" v="201"/>
        <pc:sldMkLst>
          <pc:docMk/>
          <pc:sldMk cId="3686674720" sldId="348"/>
        </pc:sldMkLst>
        <pc:spChg chg="add mod">
          <ac:chgData name="Stewart Gale" userId="3647ddd2-6040-41ae-a96d-232c23482af8" providerId="ADAL" clId="{1F19B519-27C0-4FC4-89A2-4ABE9AB1492C}" dt="2023-06-19T10:31:48.613" v="199" actId="1076"/>
          <ac:spMkLst>
            <pc:docMk/>
            <pc:sldMk cId="3686674720" sldId="348"/>
            <ac:spMk id="6" creationId="{6AD6B3C7-5DDF-0A3E-9AF3-D6D01943E1E9}"/>
          </ac:spMkLst>
        </pc:spChg>
        <pc:spChg chg="mod">
          <ac:chgData name="Stewart Gale" userId="3647ddd2-6040-41ae-a96d-232c23482af8" providerId="ADAL" clId="{1F19B519-27C0-4FC4-89A2-4ABE9AB1492C}" dt="2023-06-19T10:30:28.523" v="173" actId="403"/>
          <ac:spMkLst>
            <pc:docMk/>
            <pc:sldMk cId="3686674720" sldId="348"/>
            <ac:spMk id="8" creationId="{00000000-0000-0000-0000-000000000000}"/>
          </ac:spMkLst>
        </pc:spChg>
        <pc:spChg chg="mod">
          <ac:chgData name="Stewart Gale" userId="3647ddd2-6040-41ae-a96d-232c23482af8" providerId="ADAL" clId="{1F19B519-27C0-4FC4-89A2-4ABE9AB1492C}" dt="2023-06-19T10:31:44.507" v="198" actId="122"/>
          <ac:spMkLst>
            <pc:docMk/>
            <pc:sldMk cId="3686674720" sldId="348"/>
            <ac:spMk id="9" creationId="{00000000-0000-0000-0000-000000000000}"/>
          </ac:spMkLst>
        </pc:spChg>
        <pc:spChg chg="del mod">
          <ac:chgData name="Stewart Gale" userId="3647ddd2-6040-41ae-a96d-232c23482af8" providerId="ADAL" clId="{1F19B519-27C0-4FC4-89A2-4ABE9AB1492C}" dt="2023-06-19T10:30:07.900" v="164" actId="478"/>
          <ac:spMkLst>
            <pc:docMk/>
            <pc:sldMk cId="3686674720" sldId="348"/>
            <ac:spMk id="10" creationId="{00000000-0000-0000-0000-000000000000}"/>
          </ac:spMkLst>
        </pc:spChg>
        <pc:spChg chg="add mod">
          <ac:chgData name="Stewart Gale" userId="3647ddd2-6040-41ae-a96d-232c23482af8" providerId="ADAL" clId="{1F19B519-27C0-4FC4-89A2-4ABE9AB1492C}" dt="2023-06-19T10:31:48.613" v="199" actId="1076"/>
          <ac:spMkLst>
            <pc:docMk/>
            <pc:sldMk cId="3686674720" sldId="348"/>
            <ac:spMk id="11" creationId="{CB10B0E1-72DF-17C4-3CF1-AE734A0B0FAF}"/>
          </ac:spMkLst>
        </pc:spChg>
        <pc:grpChg chg="del mod">
          <ac:chgData name="Stewart Gale" userId="3647ddd2-6040-41ae-a96d-232c23482af8" providerId="ADAL" clId="{1F19B519-27C0-4FC4-89A2-4ABE9AB1492C}" dt="2023-06-19T10:30:13.703" v="167" actId="478"/>
          <ac:grpSpMkLst>
            <pc:docMk/>
            <pc:sldMk cId="3686674720" sldId="348"/>
            <ac:grpSpMk id="2" creationId="{00000000-0000-0000-0000-000000000000}"/>
          </ac:grpSpMkLst>
        </pc:grpChg>
      </pc:sldChg>
      <pc:sldChg chg="del">
        <pc:chgData name="Stewart Gale" userId="3647ddd2-6040-41ae-a96d-232c23482af8" providerId="ADAL" clId="{1F19B519-27C0-4FC4-89A2-4ABE9AB1492C}" dt="2023-06-19T10:32:20.025" v="202" actId="47"/>
        <pc:sldMkLst>
          <pc:docMk/>
          <pc:sldMk cId="3986543478" sldId="349"/>
        </pc:sldMkLst>
      </pc:sldChg>
      <pc:sldChg chg="del">
        <pc:chgData name="Stewart Gale" userId="3647ddd2-6040-41ae-a96d-232c23482af8" providerId="ADAL" clId="{1F19B519-27C0-4FC4-89A2-4ABE9AB1492C}" dt="2023-06-19T10:32:21.470" v="203" actId="47"/>
        <pc:sldMkLst>
          <pc:docMk/>
          <pc:sldMk cId="2985851923" sldId="350"/>
        </pc:sldMkLst>
      </pc:sldChg>
      <pc:sldChg chg="addSp delSp modSp mod delAnim modAnim">
        <pc:chgData name="Stewart Gale" userId="3647ddd2-6040-41ae-a96d-232c23482af8" providerId="ADAL" clId="{1F19B519-27C0-4FC4-89A2-4ABE9AB1492C}" dt="2023-06-19T10:42:50.224" v="363" actId="1076"/>
        <pc:sldMkLst>
          <pc:docMk/>
          <pc:sldMk cId="989493675" sldId="351"/>
        </pc:sldMkLst>
        <pc:spChg chg="mod">
          <ac:chgData name="Stewart Gale" userId="3647ddd2-6040-41ae-a96d-232c23482af8" providerId="ADAL" clId="{1F19B519-27C0-4FC4-89A2-4ABE9AB1492C}" dt="2023-06-19T10:40:25.812" v="340" actId="1076"/>
          <ac:spMkLst>
            <pc:docMk/>
            <pc:sldMk cId="989493675" sldId="351"/>
            <ac:spMk id="5" creationId="{00000000-0000-0000-0000-000000000000}"/>
          </ac:spMkLst>
        </pc:spChg>
        <pc:spChg chg="mod">
          <ac:chgData name="Stewart Gale" userId="3647ddd2-6040-41ae-a96d-232c23482af8" providerId="ADAL" clId="{1F19B519-27C0-4FC4-89A2-4ABE9AB1492C}" dt="2023-06-19T10:40:25.812" v="340" actId="1076"/>
          <ac:spMkLst>
            <pc:docMk/>
            <pc:sldMk cId="989493675" sldId="351"/>
            <ac:spMk id="6" creationId="{00000000-0000-0000-0000-000000000000}"/>
          </ac:spMkLst>
        </pc:spChg>
        <pc:spChg chg="mod">
          <ac:chgData name="Stewart Gale" userId="3647ddd2-6040-41ae-a96d-232c23482af8" providerId="ADAL" clId="{1F19B519-27C0-4FC4-89A2-4ABE9AB1492C}" dt="2023-06-19T10:40:25.812" v="340" actId="1076"/>
          <ac:spMkLst>
            <pc:docMk/>
            <pc:sldMk cId="989493675" sldId="351"/>
            <ac:spMk id="7" creationId="{00000000-0000-0000-0000-000000000000}"/>
          </ac:spMkLst>
        </pc:spChg>
        <pc:spChg chg="mod">
          <ac:chgData name="Stewart Gale" userId="3647ddd2-6040-41ae-a96d-232c23482af8" providerId="ADAL" clId="{1F19B519-27C0-4FC4-89A2-4ABE9AB1492C}" dt="2023-06-19T10:40:25.812" v="340" actId="1076"/>
          <ac:spMkLst>
            <pc:docMk/>
            <pc:sldMk cId="989493675" sldId="351"/>
            <ac:spMk id="8" creationId="{00000000-0000-0000-0000-000000000000}"/>
          </ac:spMkLst>
        </pc:spChg>
        <pc:spChg chg="mod">
          <ac:chgData name="Stewart Gale" userId="3647ddd2-6040-41ae-a96d-232c23482af8" providerId="ADAL" clId="{1F19B519-27C0-4FC4-89A2-4ABE9AB1492C}" dt="2023-06-19T10:42:35.513" v="360" actId="1076"/>
          <ac:spMkLst>
            <pc:docMk/>
            <pc:sldMk cId="989493675" sldId="351"/>
            <ac:spMk id="11" creationId="{00000000-0000-0000-0000-000000000000}"/>
          </ac:spMkLst>
        </pc:spChg>
        <pc:spChg chg="mod">
          <ac:chgData name="Stewart Gale" userId="3647ddd2-6040-41ae-a96d-232c23482af8" providerId="ADAL" clId="{1F19B519-27C0-4FC4-89A2-4ABE9AB1492C}" dt="2023-06-19T10:42:50.224" v="363" actId="1076"/>
          <ac:spMkLst>
            <pc:docMk/>
            <pc:sldMk cId="989493675" sldId="351"/>
            <ac:spMk id="12" creationId="{00000000-0000-0000-0000-000000000000}"/>
          </ac:spMkLst>
        </pc:spChg>
        <pc:spChg chg="mod">
          <ac:chgData name="Stewart Gale" userId="3647ddd2-6040-41ae-a96d-232c23482af8" providerId="ADAL" clId="{1F19B519-27C0-4FC4-89A2-4ABE9AB1492C}" dt="2023-06-19T10:40:47.455" v="342" actId="1076"/>
          <ac:spMkLst>
            <pc:docMk/>
            <pc:sldMk cId="989493675" sldId="351"/>
            <ac:spMk id="13" creationId="{00000000-0000-0000-0000-000000000000}"/>
          </ac:spMkLst>
        </pc:spChg>
        <pc:spChg chg="del">
          <ac:chgData name="Stewart Gale" userId="3647ddd2-6040-41ae-a96d-232c23482af8" providerId="ADAL" clId="{1F19B519-27C0-4FC4-89A2-4ABE9AB1492C}" dt="2023-06-19T10:33:26.256" v="222" actId="478"/>
          <ac:spMkLst>
            <pc:docMk/>
            <pc:sldMk cId="989493675" sldId="351"/>
            <ac:spMk id="14" creationId="{00000000-0000-0000-0000-000000000000}"/>
          </ac:spMkLst>
        </pc:spChg>
        <pc:spChg chg="del">
          <ac:chgData name="Stewart Gale" userId="3647ddd2-6040-41ae-a96d-232c23482af8" providerId="ADAL" clId="{1F19B519-27C0-4FC4-89A2-4ABE9AB1492C}" dt="2023-06-19T10:33:24.769" v="221" actId="478"/>
          <ac:spMkLst>
            <pc:docMk/>
            <pc:sldMk cId="989493675" sldId="351"/>
            <ac:spMk id="15" creationId="{00000000-0000-0000-0000-000000000000}"/>
          </ac:spMkLst>
        </pc:spChg>
        <pc:spChg chg="mod">
          <ac:chgData name="Stewart Gale" userId="3647ddd2-6040-41ae-a96d-232c23482af8" providerId="ADAL" clId="{1F19B519-27C0-4FC4-89A2-4ABE9AB1492C}" dt="2023-06-19T10:40:25.812" v="340" actId="1076"/>
          <ac:spMkLst>
            <pc:docMk/>
            <pc:sldMk cId="989493675" sldId="351"/>
            <ac:spMk id="17" creationId="{00000000-0000-0000-0000-000000000000}"/>
          </ac:spMkLst>
        </pc:spChg>
        <pc:spChg chg="mod">
          <ac:chgData name="Stewart Gale" userId="3647ddd2-6040-41ae-a96d-232c23482af8" providerId="ADAL" clId="{1F19B519-27C0-4FC4-89A2-4ABE9AB1492C}" dt="2023-06-19T10:40:25.812" v="340" actId="1076"/>
          <ac:spMkLst>
            <pc:docMk/>
            <pc:sldMk cId="989493675" sldId="351"/>
            <ac:spMk id="18" creationId="{00000000-0000-0000-0000-000000000000}"/>
          </ac:spMkLst>
        </pc:spChg>
        <pc:spChg chg="mod">
          <ac:chgData name="Stewart Gale" userId="3647ddd2-6040-41ae-a96d-232c23482af8" providerId="ADAL" clId="{1F19B519-27C0-4FC4-89A2-4ABE9AB1492C}" dt="2023-06-19T10:40:25.812" v="340" actId="1076"/>
          <ac:spMkLst>
            <pc:docMk/>
            <pc:sldMk cId="989493675" sldId="351"/>
            <ac:spMk id="20" creationId="{00000000-0000-0000-0000-000000000000}"/>
          </ac:spMkLst>
        </pc:spChg>
        <pc:spChg chg="del">
          <ac:chgData name="Stewart Gale" userId="3647ddd2-6040-41ae-a96d-232c23482af8" providerId="ADAL" clId="{1F19B519-27C0-4FC4-89A2-4ABE9AB1492C}" dt="2023-06-19T10:33:23.177" v="220" actId="478"/>
          <ac:spMkLst>
            <pc:docMk/>
            <pc:sldMk cId="989493675" sldId="351"/>
            <ac:spMk id="21" creationId="{00000000-0000-0000-0000-000000000000}"/>
          </ac:spMkLst>
        </pc:spChg>
        <pc:spChg chg="del">
          <ac:chgData name="Stewart Gale" userId="3647ddd2-6040-41ae-a96d-232c23482af8" providerId="ADAL" clId="{1F19B519-27C0-4FC4-89A2-4ABE9AB1492C}" dt="2023-06-19T10:33:21.489" v="219" actId="478"/>
          <ac:spMkLst>
            <pc:docMk/>
            <pc:sldMk cId="989493675" sldId="351"/>
            <ac:spMk id="22" creationId="{00000000-0000-0000-0000-000000000000}"/>
          </ac:spMkLst>
        </pc:spChg>
        <pc:spChg chg="del">
          <ac:chgData name="Stewart Gale" userId="3647ddd2-6040-41ae-a96d-232c23482af8" providerId="ADAL" clId="{1F19B519-27C0-4FC4-89A2-4ABE9AB1492C}" dt="2023-06-19T10:33:27.539" v="223" actId="478"/>
          <ac:spMkLst>
            <pc:docMk/>
            <pc:sldMk cId="989493675" sldId="351"/>
            <ac:spMk id="24" creationId="{00000000-0000-0000-0000-000000000000}"/>
          </ac:spMkLst>
        </pc:spChg>
        <pc:spChg chg="add mod">
          <ac:chgData name="Stewart Gale" userId="3647ddd2-6040-41ae-a96d-232c23482af8" providerId="ADAL" clId="{1F19B519-27C0-4FC4-89A2-4ABE9AB1492C}" dt="2023-06-19T10:33:16.506" v="218" actId="1076"/>
          <ac:spMkLst>
            <pc:docMk/>
            <pc:sldMk cId="989493675" sldId="351"/>
            <ac:spMk id="27" creationId="{4C69F666-AC1F-35FF-D62A-148F0365CF4A}"/>
          </ac:spMkLst>
        </pc:spChg>
        <pc:spChg chg="add del mod">
          <ac:chgData name="Stewart Gale" userId="3647ddd2-6040-41ae-a96d-232c23482af8" providerId="ADAL" clId="{1F19B519-27C0-4FC4-89A2-4ABE9AB1492C}" dt="2023-06-19T10:36:43.957" v="275" actId="478"/>
          <ac:spMkLst>
            <pc:docMk/>
            <pc:sldMk cId="989493675" sldId="351"/>
            <ac:spMk id="30" creationId="{5D2965D8-587A-EA04-025B-17068ED934DD}"/>
          </ac:spMkLst>
        </pc:spChg>
        <pc:spChg chg="add del mod">
          <ac:chgData name="Stewart Gale" userId="3647ddd2-6040-41ae-a96d-232c23482af8" providerId="ADAL" clId="{1F19B519-27C0-4FC4-89A2-4ABE9AB1492C}" dt="2023-06-19T10:41:48.913" v="347" actId="478"/>
          <ac:spMkLst>
            <pc:docMk/>
            <pc:sldMk cId="989493675" sldId="351"/>
            <ac:spMk id="32" creationId="{687DF156-AE6F-1735-15C1-9694EC51CEA0}"/>
          </ac:spMkLst>
        </pc:spChg>
        <pc:grpChg chg="del mod">
          <ac:chgData name="Stewart Gale" userId="3647ddd2-6040-41ae-a96d-232c23482af8" providerId="ADAL" clId="{1F19B519-27C0-4FC4-89A2-4ABE9AB1492C}" dt="2023-06-19T10:32:46.939" v="208" actId="478"/>
          <ac:grpSpMkLst>
            <pc:docMk/>
            <pc:sldMk cId="989493675" sldId="351"/>
            <ac:grpSpMk id="2" creationId="{00000000-0000-0000-0000-000000000000}"/>
          </ac:grpSpMkLst>
        </pc:grpChg>
        <pc:grpChg chg="del mod">
          <ac:chgData name="Stewart Gale" userId="3647ddd2-6040-41ae-a96d-232c23482af8" providerId="ADAL" clId="{1F19B519-27C0-4FC4-89A2-4ABE9AB1492C}" dt="2023-06-19T10:34:25.685" v="231" actId="165"/>
          <ac:grpSpMkLst>
            <pc:docMk/>
            <pc:sldMk cId="989493675" sldId="351"/>
            <ac:grpSpMk id="9" creationId="{00000000-0000-0000-0000-000000000000}"/>
          </ac:grpSpMkLst>
        </pc:grpChg>
        <pc:cxnChg chg="mod">
          <ac:chgData name="Stewart Gale" userId="3647ddd2-6040-41ae-a96d-232c23482af8" providerId="ADAL" clId="{1F19B519-27C0-4FC4-89A2-4ABE9AB1492C}" dt="2023-06-19T10:40:25.812" v="340" actId="1076"/>
          <ac:cxnSpMkLst>
            <pc:docMk/>
            <pc:sldMk cId="989493675" sldId="351"/>
            <ac:cxnSpMk id="10" creationId="{00000000-0000-0000-0000-000000000000}"/>
          </ac:cxnSpMkLst>
        </pc:cxnChg>
        <pc:cxnChg chg="mod topLvl">
          <ac:chgData name="Stewart Gale" userId="3647ddd2-6040-41ae-a96d-232c23482af8" providerId="ADAL" clId="{1F19B519-27C0-4FC4-89A2-4ABE9AB1492C}" dt="2023-06-19T10:40:25.812" v="340" actId="1076"/>
          <ac:cxnSpMkLst>
            <pc:docMk/>
            <pc:sldMk cId="989493675" sldId="351"/>
            <ac:cxnSpMk id="16" creationId="{00000000-0000-0000-0000-000000000000}"/>
          </ac:cxnSpMkLst>
        </pc:cxnChg>
        <pc:cxnChg chg="mod topLvl">
          <ac:chgData name="Stewart Gale" userId="3647ddd2-6040-41ae-a96d-232c23482af8" providerId="ADAL" clId="{1F19B519-27C0-4FC4-89A2-4ABE9AB1492C}" dt="2023-06-19T10:40:25.812" v="340" actId="1076"/>
          <ac:cxnSpMkLst>
            <pc:docMk/>
            <pc:sldMk cId="989493675" sldId="351"/>
            <ac:cxnSpMk id="19" creationId="{00000000-0000-0000-0000-000000000000}"/>
          </ac:cxnSpMkLst>
        </pc:cxnChg>
        <pc:cxnChg chg="del mod topLvl">
          <ac:chgData name="Stewart Gale" userId="3647ddd2-6040-41ae-a96d-232c23482af8" providerId="ADAL" clId="{1F19B519-27C0-4FC4-89A2-4ABE9AB1492C}" dt="2023-06-19T10:35:07.781" v="237" actId="478"/>
          <ac:cxnSpMkLst>
            <pc:docMk/>
            <pc:sldMk cId="989493675" sldId="351"/>
            <ac:cxnSpMk id="23" creationId="{00000000-0000-0000-0000-000000000000}"/>
          </ac:cxnSpMkLst>
        </pc:cxnChg>
        <pc:cxnChg chg="del mod topLvl">
          <ac:chgData name="Stewart Gale" userId="3647ddd2-6040-41ae-a96d-232c23482af8" providerId="ADAL" clId="{1F19B519-27C0-4FC4-89A2-4ABE9AB1492C}" dt="2023-06-19T10:35:15.063" v="239" actId="478"/>
          <ac:cxnSpMkLst>
            <pc:docMk/>
            <pc:sldMk cId="989493675" sldId="351"/>
            <ac:cxnSpMk id="26" creationId="{00000000-0000-0000-0000-000000000000}"/>
          </ac:cxnSpMkLst>
        </pc:cxnChg>
      </pc:sldChg>
      <pc:sldChg chg="modSp del mod">
        <pc:chgData name="Stewart Gale" userId="3647ddd2-6040-41ae-a96d-232c23482af8" providerId="ADAL" clId="{1F19B519-27C0-4FC4-89A2-4ABE9AB1492C}" dt="2023-06-19T10:32:37.819" v="205" actId="47"/>
        <pc:sldMkLst>
          <pc:docMk/>
          <pc:sldMk cId="101727697" sldId="353"/>
        </pc:sldMkLst>
        <pc:spChg chg="mod">
          <ac:chgData name="Stewart Gale" userId="3647ddd2-6040-41ae-a96d-232c23482af8" providerId="ADAL" clId="{1F19B519-27C0-4FC4-89A2-4ABE9AB1492C}" dt="2023-06-19T10:32:24.701" v="204" actId="1076"/>
          <ac:spMkLst>
            <pc:docMk/>
            <pc:sldMk cId="101727697" sldId="353"/>
            <ac:spMk id="5" creationId="{00000000-0000-0000-0000-000000000000}"/>
          </ac:spMkLst>
        </pc:spChg>
      </pc:sldChg>
      <pc:sldChg chg="addSp delSp modSp mod delAnim modAnim">
        <pc:chgData name="Stewart Gale" userId="3647ddd2-6040-41ae-a96d-232c23482af8" providerId="ADAL" clId="{1F19B519-27C0-4FC4-89A2-4ABE9AB1492C}" dt="2023-06-19T10:45:46.576" v="425" actId="1076"/>
        <pc:sldMkLst>
          <pc:docMk/>
          <pc:sldMk cId="2937257228" sldId="354"/>
        </pc:sldMkLst>
        <pc:spChg chg="del">
          <ac:chgData name="Stewart Gale" userId="3647ddd2-6040-41ae-a96d-232c23482af8" providerId="ADAL" clId="{1F19B519-27C0-4FC4-89A2-4ABE9AB1492C}" dt="2023-06-19T10:43:17.553" v="372" actId="478"/>
          <ac:spMkLst>
            <pc:docMk/>
            <pc:sldMk cId="2937257228" sldId="354"/>
            <ac:spMk id="5" creationId="{00000000-0000-0000-0000-000000000000}"/>
          </ac:spMkLst>
        </pc:spChg>
        <pc:spChg chg="del">
          <ac:chgData name="Stewart Gale" userId="3647ddd2-6040-41ae-a96d-232c23482af8" providerId="ADAL" clId="{1F19B519-27C0-4FC4-89A2-4ABE9AB1492C}" dt="2023-06-19T10:43:03.575" v="364" actId="478"/>
          <ac:spMkLst>
            <pc:docMk/>
            <pc:sldMk cId="2937257228" sldId="354"/>
            <ac:spMk id="6" creationId="{00000000-0000-0000-0000-000000000000}"/>
          </ac:spMkLst>
        </pc:spChg>
        <pc:spChg chg="del">
          <ac:chgData name="Stewart Gale" userId="3647ddd2-6040-41ae-a96d-232c23482af8" providerId="ADAL" clId="{1F19B519-27C0-4FC4-89A2-4ABE9AB1492C}" dt="2023-06-19T10:43:07.494" v="368" actId="478"/>
          <ac:spMkLst>
            <pc:docMk/>
            <pc:sldMk cId="2937257228" sldId="354"/>
            <ac:spMk id="9" creationId="{00000000-0000-0000-0000-000000000000}"/>
          </ac:spMkLst>
        </pc:spChg>
        <pc:spChg chg="del">
          <ac:chgData name="Stewart Gale" userId="3647ddd2-6040-41ae-a96d-232c23482af8" providerId="ADAL" clId="{1F19B519-27C0-4FC4-89A2-4ABE9AB1492C}" dt="2023-06-19T10:43:06.729" v="367" actId="478"/>
          <ac:spMkLst>
            <pc:docMk/>
            <pc:sldMk cId="2937257228" sldId="354"/>
            <ac:spMk id="10" creationId="{00000000-0000-0000-0000-000000000000}"/>
          </ac:spMkLst>
        </pc:spChg>
        <pc:spChg chg="del">
          <ac:chgData name="Stewart Gale" userId="3647ddd2-6040-41ae-a96d-232c23482af8" providerId="ADAL" clId="{1F19B519-27C0-4FC4-89A2-4ABE9AB1492C}" dt="2023-06-19T10:43:06.094" v="366" actId="478"/>
          <ac:spMkLst>
            <pc:docMk/>
            <pc:sldMk cId="2937257228" sldId="354"/>
            <ac:spMk id="11" creationId="{00000000-0000-0000-0000-000000000000}"/>
          </ac:spMkLst>
        </pc:spChg>
        <pc:spChg chg="mod">
          <ac:chgData name="Stewart Gale" userId="3647ddd2-6040-41ae-a96d-232c23482af8" providerId="ADAL" clId="{1F19B519-27C0-4FC4-89A2-4ABE9AB1492C}" dt="2023-06-19T10:45:19.081" v="422" actId="404"/>
          <ac:spMkLst>
            <pc:docMk/>
            <pc:sldMk cId="2937257228" sldId="354"/>
            <ac:spMk id="12" creationId="{00000000-0000-0000-0000-000000000000}"/>
          </ac:spMkLst>
        </pc:spChg>
        <pc:spChg chg="del">
          <ac:chgData name="Stewart Gale" userId="3647ddd2-6040-41ae-a96d-232c23482af8" providerId="ADAL" clId="{1F19B519-27C0-4FC4-89A2-4ABE9AB1492C}" dt="2023-06-19T10:43:04.542" v="365" actId="478"/>
          <ac:spMkLst>
            <pc:docMk/>
            <pc:sldMk cId="2937257228" sldId="354"/>
            <ac:spMk id="13" creationId="{00000000-0000-0000-0000-000000000000}"/>
          </ac:spMkLst>
        </pc:spChg>
        <pc:spChg chg="del">
          <ac:chgData name="Stewart Gale" userId="3647ddd2-6040-41ae-a96d-232c23482af8" providerId="ADAL" clId="{1F19B519-27C0-4FC4-89A2-4ABE9AB1492C}" dt="2023-06-19T10:43:10.618" v="370" actId="478"/>
          <ac:spMkLst>
            <pc:docMk/>
            <pc:sldMk cId="2937257228" sldId="354"/>
            <ac:spMk id="14" creationId="{00000000-0000-0000-0000-000000000000}"/>
          </ac:spMkLst>
        </pc:spChg>
        <pc:spChg chg="del">
          <ac:chgData name="Stewart Gale" userId="3647ddd2-6040-41ae-a96d-232c23482af8" providerId="ADAL" clId="{1F19B519-27C0-4FC4-89A2-4ABE9AB1492C}" dt="2023-06-19T10:43:09.993" v="369" actId="478"/>
          <ac:spMkLst>
            <pc:docMk/>
            <pc:sldMk cId="2937257228" sldId="354"/>
            <ac:spMk id="15" creationId="{00000000-0000-0000-0000-000000000000}"/>
          </ac:spMkLst>
        </pc:spChg>
        <pc:spChg chg="del">
          <ac:chgData name="Stewart Gale" userId="3647ddd2-6040-41ae-a96d-232c23482af8" providerId="ADAL" clId="{1F19B519-27C0-4FC4-89A2-4ABE9AB1492C}" dt="2023-06-19T10:43:11.254" v="371" actId="478"/>
          <ac:spMkLst>
            <pc:docMk/>
            <pc:sldMk cId="2937257228" sldId="354"/>
            <ac:spMk id="16" creationId="{00000000-0000-0000-0000-000000000000}"/>
          </ac:spMkLst>
        </pc:spChg>
        <pc:spChg chg="add mod">
          <ac:chgData name="Stewart Gale" userId="3647ddd2-6040-41ae-a96d-232c23482af8" providerId="ADAL" clId="{1F19B519-27C0-4FC4-89A2-4ABE9AB1492C}" dt="2023-06-19T10:45:30.071" v="424" actId="1076"/>
          <ac:spMkLst>
            <pc:docMk/>
            <pc:sldMk cId="2937257228" sldId="354"/>
            <ac:spMk id="17" creationId="{4D196D83-CB0D-E85B-B3C2-C76AEC792155}"/>
          </ac:spMkLst>
        </pc:spChg>
        <pc:spChg chg="add mod">
          <ac:chgData name="Stewart Gale" userId="3647ddd2-6040-41ae-a96d-232c23482af8" providerId="ADAL" clId="{1F19B519-27C0-4FC4-89A2-4ABE9AB1492C}" dt="2023-06-19T10:45:30.071" v="424" actId="1076"/>
          <ac:spMkLst>
            <pc:docMk/>
            <pc:sldMk cId="2937257228" sldId="354"/>
            <ac:spMk id="19" creationId="{39A5D14A-209D-1D17-AAFE-03A2201508B2}"/>
          </ac:spMkLst>
        </pc:spChg>
        <pc:spChg chg="add mod">
          <ac:chgData name="Stewart Gale" userId="3647ddd2-6040-41ae-a96d-232c23482af8" providerId="ADAL" clId="{1F19B519-27C0-4FC4-89A2-4ABE9AB1492C}" dt="2023-06-19T10:45:46.576" v="425" actId="1076"/>
          <ac:spMkLst>
            <pc:docMk/>
            <pc:sldMk cId="2937257228" sldId="354"/>
            <ac:spMk id="21" creationId="{0B161731-5B20-EF4D-5993-9B58C926B95B}"/>
          </ac:spMkLst>
        </pc:spChg>
        <pc:grpChg chg="del mod">
          <ac:chgData name="Stewart Gale" userId="3647ddd2-6040-41ae-a96d-232c23482af8" providerId="ADAL" clId="{1F19B519-27C0-4FC4-89A2-4ABE9AB1492C}" dt="2023-06-19T10:43:18.887" v="374" actId="478"/>
          <ac:grpSpMkLst>
            <pc:docMk/>
            <pc:sldMk cId="2937257228" sldId="354"/>
            <ac:grpSpMk id="2" creationId="{00000000-0000-0000-0000-000000000000}"/>
          </ac:grpSpMkLst>
        </pc:grpChg>
        <pc:cxnChg chg="del mod">
          <ac:chgData name="Stewart Gale" userId="3647ddd2-6040-41ae-a96d-232c23482af8" providerId="ADAL" clId="{1F19B519-27C0-4FC4-89A2-4ABE9AB1492C}" dt="2023-06-19T10:43:17.553" v="372" actId="478"/>
          <ac:cxnSpMkLst>
            <pc:docMk/>
            <pc:sldMk cId="2937257228" sldId="354"/>
            <ac:cxnSpMk id="8" creationId="{00000000-0000-0000-0000-000000000000}"/>
          </ac:cxnSpMkLst>
        </pc:cxnChg>
      </pc:sldChg>
      <pc:sldChg chg="delSp del mod delAnim">
        <pc:chgData name="Stewart Gale" userId="3647ddd2-6040-41ae-a96d-232c23482af8" providerId="ADAL" clId="{1F19B519-27C0-4FC4-89A2-4ABE9AB1492C}" dt="2023-06-19T10:45:55.752" v="427" actId="47"/>
        <pc:sldMkLst>
          <pc:docMk/>
          <pc:sldMk cId="3596169573" sldId="355"/>
        </pc:sldMkLst>
        <pc:spChg chg="del">
          <ac:chgData name="Stewart Gale" userId="3647ddd2-6040-41ae-a96d-232c23482af8" providerId="ADAL" clId="{1F19B519-27C0-4FC4-89A2-4ABE9AB1492C}" dt="2023-06-19T10:45:52.023" v="426" actId="478"/>
          <ac:spMkLst>
            <pc:docMk/>
            <pc:sldMk cId="3596169573" sldId="355"/>
            <ac:spMk id="8" creationId="{00000000-0000-0000-0000-000000000000}"/>
          </ac:spMkLst>
        </pc:spChg>
      </pc:sldChg>
      <pc:sldChg chg="addSp delSp modSp mod delAnim">
        <pc:chgData name="Stewart Gale" userId="3647ddd2-6040-41ae-a96d-232c23482af8" providerId="ADAL" clId="{1F19B519-27C0-4FC4-89A2-4ABE9AB1492C}" dt="2023-06-19T10:50:13.409" v="499" actId="1076"/>
        <pc:sldMkLst>
          <pc:docMk/>
          <pc:sldMk cId="2328405454" sldId="356"/>
        </pc:sldMkLst>
        <pc:spChg chg="del mod topLvl">
          <ac:chgData name="Stewart Gale" userId="3647ddd2-6040-41ae-a96d-232c23482af8" providerId="ADAL" clId="{1F19B519-27C0-4FC4-89A2-4ABE9AB1492C}" dt="2023-06-19T10:46:02.649" v="429" actId="478"/>
          <ac:spMkLst>
            <pc:docMk/>
            <pc:sldMk cId="2328405454" sldId="356"/>
            <ac:spMk id="3" creationId="{00000000-0000-0000-0000-000000000000}"/>
          </ac:spMkLst>
        </pc:spChg>
        <pc:spChg chg="add mod">
          <ac:chgData name="Stewart Gale" userId="3647ddd2-6040-41ae-a96d-232c23482af8" providerId="ADAL" clId="{1F19B519-27C0-4FC4-89A2-4ABE9AB1492C}" dt="2023-06-19T10:46:20.820" v="442" actId="14100"/>
          <ac:spMkLst>
            <pc:docMk/>
            <pc:sldMk cId="2328405454" sldId="356"/>
            <ac:spMk id="8" creationId="{F8320A65-7E5A-B384-0318-70F12721817C}"/>
          </ac:spMkLst>
        </pc:spChg>
        <pc:spChg chg="mod">
          <ac:chgData name="Stewart Gale" userId="3647ddd2-6040-41ae-a96d-232c23482af8" providerId="ADAL" clId="{1F19B519-27C0-4FC4-89A2-4ABE9AB1492C}" dt="2023-06-19T10:46:48.642" v="452" actId="1076"/>
          <ac:spMkLst>
            <pc:docMk/>
            <pc:sldMk cId="2328405454" sldId="356"/>
            <ac:spMk id="10" creationId="{00000000-0000-0000-0000-000000000000}"/>
          </ac:spMkLst>
        </pc:spChg>
        <pc:spChg chg="mod">
          <ac:chgData name="Stewart Gale" userId="3647ddd2-6040-41ae-a96d-232c23482af8" providerId="ADAL" clId="{1F19B519-27C0-4FC4-89A2-4ABE9AB1492C}" dt="2023-06-19T10:46:48.642" v="452" actId="1076"/>
          <ac:spMkLst>
            <pc:docMk/>
            <pc:sldMk cId="2328405454" sldId="356"/>
            <ac:spMk id="11" creationId="{00000000-0000-0000-0000-000000000000}"/>
          </ac:spMkLst>
        </pc:spChg>
        <pc:spChg chg="add mod">
          <ac:chgData name="Stewart Gale" userId="3647ddd2-6040-41ae-a96d-232c23482af8" providerId="ADAL" clId="{1F19B519-27C0-4FC4-89A2-4ABE9AB1492C}" dt="2023-06-19T10:50:13.409" v="499" actId="1076"/>
          <ac:spMkLst>
            <pc:docMk/>
            <pc:sldMk cId="2328405454" sldId="356"/>
            <ac:spMk id="12" creationId="{627BA8DE-F91F-9131-A26C-C34F67F9AF99}"/>
          </ac:spMkLst>
        </pc:spChg>
        <pc:spChg chg="add mod">
          <ac:chgData name="Stewart Gale" userId="3647ddd2-6040-41ae-a96d-232c23482af8" providerId="ADAL" clId="{1F19B519-27C0-4FC4-89A2-4ABE9AB1492C}" dt="2023-06-19T10:49:37.693" v="495" actId="1076"/>
          <ac:spMkLst>
            <pc:docMk/>
            <pc:sldMk cId="2328405454" sldId="356"/>
            <ac:spMk id="16" creationId="{3B720461-161C-6639-C1E8-E494652B8341}"/>
          </ac:spMkLst>
        </pc:spChg>
        <pc:spChg chg="mod">
          <ac:chgData name="Stewart Gale" userId="3647ddd2-6040-41ae-a96d-232c23482af8" providerId="ADAL" clId="{1F19B519-27C0-4FC4-89A2-4ABE9AB1492C}" dt="2023-06-19T10:48:26.621" v="477" actId="207"/>
          <ac:spMkLst>
            <pc:docMk/>
            <pc:sldMk cId="2328405454" sldId="356"/>
            <ac:spMk id="17" creationId="{00000000-0000-0000-0000-000000000000}"/>
          </ac:spMkLst>
        </pc:spChg>
        <pc:spChg chg="mod">
          <ac:chgData name="Stewart Gale" userId="3647ddd2-6040-41ae-a96d-232c23482af8" providerId="ADAL" clId="{1F19B519-27C0-4FC4-89A2-4ABE9AB1492C}" dt="2023-06-19T10:48:23.201" v="476" actId="207"/>
          <ac:spMkLst>
            <pc:docMk/>
            <pc:sldMk cId="2328405454" sldId="356"/>
            <ac:spMk id="18" creationId="{00000000-0000-0000-0000-000000000000}"/>
          </ac:spMkLst>
        </pc:spChg>
        <pc:spChg chg="mod">
          <ac:chgData name="Stewart Gale" userId="3647ddd2-6040-41ae-a96d-232c23482af8" providerId="ADAL" clId="{1F19B519-27C0-4FC4-89A2-4ABE9AB1492C}" dt="2023-06-19T10:48:53.229" v="482" actId="14100"/>
          <ac:spMkLst>
            <pc:docMk/>
            <pc:sldMk cId="2328405454" sldId="356"/>
            <ac:spMk id="19" creationId="{00000000-0000-0000-0000-000000000000}"/>
          </ac:spMkLst>
        </pc:spChg>
        <pc:spChg chg="mod">
          <ac:chgData name="Stewart Gale" userId="3647ddd2-6040-41ae-a96d-232c23482af8" providerId="ADAL" clId="{1F19B519-27C0-4FC4-89A2-4ABE9AB1492C}" dt="2023-06-19T10:46:31.388" v="445" actId="1076"/>
          <ac:spMkLst>
            <pc:docMk/>
            <pc:sldMk cId="2328405454" sldId="356"/>
            <ac:spMk id="20" creationId="{00000000-0000-0000-0000-000000000000}"/>
          </ac:spMkLst>
        </pc:spChg>
        <pc:spChg chg="mod">
          <ac:chgData name="Stewart Gale" userId="3647ddd2-6040-41ae-a96d-232c23482af8" providerId="ADAL" clId="{1F19B519-27C0-4FC4-89A2-4ABE9AB1492C}" dt="2023-06-19T10:46:31.388" v="445" actId="1076"/>
          <ac:spMkLst>
            <pc:docMk/>
            <pc:sldMk cId="2328405454" sldId="356"/>
            <ac:spMk id="21" creationId="{00000000-0000-0000-0000-000000000000}"/>
          </ac:spMkLst>
        </pc:spChg>
        <pc:spChg chg="mod">
          <ac:chgData name="Stewart Gale" userId="3647ddd2-6040-41ae-a96d-232c23482af8" providerId="ADAL" clId="{1F19B519-27C0-4FC4-89A2-4ABE9AB1492C}" dt="2023-06-19T10:46:31.388" v="445" actId="1076"/>
          <ac:spMkLst>
            <pc:docMk/>
            <pc:sldMk cId="2328405454" sldId="356"/>
            <ac:spMk id="22" creationId="{00000000-0000-0000-0000-000000000000}"/>
          </ac:spMkLst>
        </pc:spChg>
        <pc:spChg chg="del">
          <ac:chgData name="Stewart Gale" userId="3647ddd2-6040-41ae-a96d-232c23482af8" providerId="ADAL" clId="{1F19B519-27C0-4FC4-89A2-4ABE9AB1492C}" dt="2023-06-19T10:46:23.493" v="443" actId="478"/>
          <ac:spMkLst>
            <pc:docMk/>
            <pc:sldMk cId="2328405454" sldId="356"/>
            <ac:spMk id="23" creationId="{00000000-0000-0000-0000-000000000000}"/>
          </ac:spMkLst>
        </pc:spChg>
        <pc:spChg chg="del">
          <ac:chgData name="Stewart Gale" userId="3647ddd2-6040-41ae-a96d-232c23482af8" providerId="ADAL" clId="{1F19B519-27C0-4FC4-89A2-4ABE9AB1492C}" dt="2023-06-19T10:46:24.336" v="444" actId="478"/>
          <ac:spMkLst>
            <pc:docMk/>
            <pc:sldMk cId="2328405454" sldId="356"/>
            <ac:spMk id="24" creationId="{00000000-0000-0000-0000-000000000000}"/>
          </ac:spMkLst>
        </pc:spChg>
        <pc:spChg chg="add mod">
          <ac:chgData name="Stewart Gale" userId="3647ddd2-6040-41ae-a96d-232c23482af8" providerId="ADAL" clId="{1F19B519-27C0-4FC4-89A2-4ABE9AB1492C}" dt="2023-06-19T10:49:51.205" v="498" actId="14100"/>
          <ac:spMkLst>
            <pc:docMk/>
            <pc:sldMk cId="2328405454" sldId="356"/>
            <ac:spMk id="26" creationId="{757ED3F8-A8D3-D60E-5BFC-C7F28DE7C18D}"/>
          </ac:spMkLst>
        </pc:spChg>
        <pc:grpChg chg="del">
          <ac:chgData name="Stewart Gale" userId="3647ddd2-6040-41ae-a96d-232c23482af8" providerId="ADAL" clId="{1F19B519-27C0-4FC4-89A2-4ABE9AB1492C}" dt="2023-06-19T10:46:02.649" v="429" actId="478"/>
          <ac:grpSpMkLst>
            <pc:docMk/>
            <pc:sldMk cId="2328405454" sldId="356"/>
            <ac:grpSpMk id="2" creationId="{00000000-0000-0000-0000-000000000000}"/>
          </ac:grpSpMkLst>
        </pc:grpChg>
        <pc:cxnChg chg="del topLvl">
          <ac:chgData name="Stewart Gale" userId="3647ddd2-6040-41ae-a96d-232c23482af8" providerId="ADAL" clId="{1F19B519-27C0-4FC4-89A2-4ABE9AB1492C}" dt="2023-06-19T10:46:03.673" v="430" actId="478"/>
          <ac:cxnSpMkLst>
            <pc:docMk/>
            <pc:sldMk cId="2328405454" sldId="356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1F19B519-27C0-4FC4-89A2-4ABE9AB1492C}" dt="2023-06-19T10:46:31.388" v="445" actId="1076"/>
          <ac:cxnSpMkLst>
            <pc:docMk/>
            <pc:sldMk cId="2328405454" sldId="356"/>
            <ac:cxnSpMk id="6" creationId="{00000000-0000-0000-0000-000000000000}"/>
          </ac:cxnSpMkLst>
        </pc:cxnChg>
        <pc:cxnChg chg="mod">
          <ac:chgData name="Stewart Gale" userId="3647ddd2-6040-41ae-a96d-232c23482af8" providerId="ADAL" clId="{1F19B519-27C0-4FC4-89A2-4ABE9AB1492C}" dt="2023-06-19T10:46:31.388" v="445" actId="1076"/>
          <ac:cxnSpMkLst>
            <pc:docMk/>
            <pc:sldMk cId="2328405454" sldId="356"/>
            <ac:cxnSpMk id="7" creationId="{00000000-0000-0000-0000-000000000000}"/>
          </ac:cxnSpMkLst>
        </pc:cxnChg>
        <pc:cxnChg chg="mod">
          <ac:chgData name="Stewart Gale" userId="3647ddd2-6040-41ae-a96d-232c23482af8" providerId="ADAL" clId="{1F19B519-27C0-4FC4-89A2-4ABE9AB1492C}" dt="2023-06-19T10:46:31.388" v="445" actId="1076"/>
          <ac:cxnSpMkLst>
            <pc:docMk/>
            <pc:sldMk cId="2328405454" sldId="356"/>
            <ac:cxnSpMk id="13" creationId="{00000000-0000-0000-0000-000000000000}"/>
          </ac:cxnSpMkLst>
        </pc:cxnChg>
        <pc:cxnChg chg="mod">
          <ac:chgData name="Stewart Gale" userId="3647ddd2-6040-41ae-a96d-232c23482af8" providerId="ADAL" clId="{1F19B519-27C0-4FC4-89A2-4ABE9AB1492C}" dt="2023-06-19T10:46:31.388" v="445" actId="1076"/>
          <ac:cxnSpMkLst>
            <pc:docMk/>
            <pc:sldMk cId="2328405454" sldId="356"/>
            <ac:cxnSpMk id="14" creationId="{00000000-0000-0000-0000-000000000000}"/>
          </ac:cxnSpMkLst>
        </pc:cxnChg>
      </pc:sldChg>
      <pc:sldChg chg="addSp delSp modSp mod delAnim modAnim">
        <pc:chgData name="Stewart Gale" userId="3647ddd2-6040-41ae-a96d-232c23482af8" providerId="ADAL" clId="{1F19B519-27C0-4FC4-89A2-4ABE9AB1492C}" dt="2023-06-19T10:55:26.713" v="581"/>
        <pc:sldMkLst>
          <pc:docMk/>
          <pc:sldMk cId="253296095" sldId="357"/>
        </pc:sldMkLst>
        <pc:spChg chg="mod">
          <ac:chgData name="Stewart Gale" userId="3647ddd2-6040-41ae-a96d-232c23482af8" providerId="ADAL" clId="{1F19B519-27C0-4FC4-89A2-4ABE9AB1492C}" dt="2023-06-19T10:52:37.798" v="543" actId="1076"/>
          <ac:spMkLst>
            <pc:docMk/>
            <pc:sldMk cId="253296095" sldId="357"/>
            <ac:spMk id="7" creationId="{00000000-0000-0000-0000-000000000000}"/>
          </ac:spMkLst>
        </pc:spChg>
        <pc:spChg chg="mod">
          <ac:chgData name="Stewart Gale" userId="3647ddd2-6040-41ae-a96d-232c23482af8" providerId="ADAL" clId="{1F19B519-27C0-4FC4-89A2-4ABE9AB1492C}" dt="2023-06-19T10:52:37.798" v="543" actId="1076"/>
          <ac:spMkLst>
            <pc:docMk/>
            <pc:sldMk cId="253296095" sldId="357"/>
            <ac:spMk id="8" creationId="{00000000-0000-0000-0000-000000000000}"/>
          </ac:spMkLst>
        </pc:spChg>
        <pc:spChg chg="mod">
          <ac:chgData name="Stewart Gale" userId="3647ddd2-6040-41ae-a96d-232c23482af8" providerId="ADAL" clId="{1F19B519-27C0-4FC4-89A2-4ABE9AB1492C}" dt="2023-06-19T10:53:39.563" v="560" actId="207"/>
          <ac:spMkLst>
            <pc:docMk/>
            <pc:sldMk cId="253296095" sldId="357"/>
            <ac:spMk id="11" creationId="{00000000-0000-0000-0000-000000000000}"/>
          </ac:spMkLst>
        </pc:spChg>
        <pc:spChg chg="mod">
          <ac:chgData name="Stewart Gale" userId="3647ddd2-6040-41ae-a96d-232c23482af8" providerId="ADAL" clId="{1F19B519-27C0-4FC4-89A2-4ABE9AB1492C}" dt="2023-06-19T10:53:47.560" v="562" actId="207"/>
          <ac:spMkLst>
            <pc:docMk/>
            <pc:sldMk cId="253296095" sldId="357"/>
            <ac:spMk id="12" creationId="{00000000-0000-0000-0000-000000000000}"/>
          </ac:spMkLst>
        </pc:spChg>
        <pc:spChg chg="mod">
          <ac:chgData name="Stewart Gale" userId="3647ddd2-6040-41ae-a96d-232c23482af8" providerId="ADAL" clId="{1F19B519-27C0-4FC4-89A2-4ABE9AB1492C}" dt="2023-06-19T10:52:37.798" v="543" actId="1076"/>
          <ac:spMkLst>
            <pc:docMk/>
            <pc:sldMk cId="253296095" sldId="357"/>
            <ac:spMk id="13" creationId="{00000000-0000-0000-0000-000000000000}"/>
          </ac:spMkLst>
        </pc:spChg>
        <pc:spChg chg="mod">
          <ac:chgData name="Stewart Gale" userId="3647ddd2-6040-41ae-a96d-232c23482af8" providerId="ADAL" clId="{1F19B519-27C0-4FC4-89A2-4ABE9AB1492C}" dt="2023-06-19T10:52:37.798" v="543" actId="1076"/>
          <ac:spMkLst>
            <pc:docMk/>
            <pc:sldMk cId="253296095" sldId="357"/>
            <ac:spMk id="15" creationId="{00000000-0000-0000-0000-000000000000}"/>
          </ac:spMkLst>
        </pc:spChg>
        <pc:spChg chg="add mod">
          <ac:chgData name="Stewart Gale" userId="3647ddd2-6040-41ae-a96d-232c23482af8" providerId="ADAL" clId="{1F19B519-27C0-4FC4-89A2-4ABE9AB1492C}" dt="2023-06-19T10:50:49.154" v="514" actId="1076"/>
          <ac:spMkLst>
            <pc:docMk/>
            <pc:sldMk cId="253296095" sldId="357"/>
            <ac:spMk id="16" creationId="{9AB7122A-7B45-7A8F-94BE-166700800346}"/>
          </ac:spMkLst>
        </pc:spChg>
        <pc:spChg chg="add mod">
          <ac:chgData name="Stewart Gale" userId="3647ddd2-6040-41ae-a96d-232c23482af8" providerId="ADAL" clId="{1F19B519-27C0-4FC4-89A2-4ABE9AB1492C}" dt="2023-06-19T10:51:44.852" v="536" actId="1076"/>
          <ac:spMkLst>
            <pc:docMk/>
            <pc:sldMk cId="253296095" sldId="357"/>
            <ac:spMk id="18" creationId="{9B31C69C-0369-7CC7-EB30-5284A2CD61EA}"/>
          </ac:spMkLst>
        </pc:spChg>
        <pc:spChg chg="add mod">
          <ac:chgData name="Stewart Gale" userId="3647ddd2-6040-41ae-a96d-232c23482af8" providerId="ADAL" clId="{1F19B519-27C0-4FC4-89A2-4ABE9AB1492C}" dt="2023-06-19T10:54:42.213" v="570" actId="113"/>
          <ac:spMkLst>
            <pc:docMk/>
            <pc:sldMk cId="253296095" sldId="357"/>
            <ac:spMk id="20" creationId="{292BE65C-FBF1-072D-52E0-BCC3BBF34627}"/>
          </ac:spMkLst>
        </pc:spChg>
        <pc:spChg chg="mod">
          <ac:chgData name="Stewart Gale" userId="3647ddd2-6040-41ae-a96d-232c23482af8" providerId="ADAL" clId="{1F19B519-27C0-4FC4-89A2-4ABE9AB1492C}" dt="2023-06-19T10:52:37.798" v="543" actId="1076"/>
          <ac:spMkLst>
            <pc:docMk/>
            <pc:sldMk cId="253296095" sldId="357"/>
            <ac:spMk id="22" creationId="{00000000-0000-0000-0000-000000000000}"/>
          </ac:spMkLst>
        </pc:spChg>
        <pc:spChg chg="mod">
          <ac:chgData name="Stewart Gale" userId="3647ddd2-6040-41ae-a96d-232c23482af8" providerId="ADAL" clId="{1F19B519-27C0-4FC4-89A2-4ABE9AB1492C}" dt="2023-06-19T10:55:10.353" v="577" actId="1076"/>
          <ac:spMkLst>
            <pc:docMk/>
            <pc:sldMk cId="253296095" sldId="357"/>
            <ac:spMk id="23" creationId="{00000000-0000-0000-0000-000000000000}"/>
          </ac:spMkLst>
        </pc:spChg>
        <pc:spChg chg="del">
          <ac:chgData name="Stewart Gale" userId="3647ddd2-6040-41ae-a96d-232c23482af8" providerId="ADAL" clId="{1F19B519-27C0-4FC4-89A2-4ABE9AB1492C}" dt="2023-06-19T10:50:18.995" v="500" actId="478"/>
          <ac:spMkLst>
            <pc:docMk/>
            <pc:sldMk cId="253296095" sldId="357"/>
            <ac:spMk id="24" creationId="{00000000-0000-0000-0000-000000000000}"/>
          </ac:spMkLst>
        </pc:spChg>
        <pc:spChg chg="add mod">
          <ac:chgData name="Stewart Gale" userId="3647ddd2-6040-41ae-a96d-232c23482af8" providerId="ADAL" clId="{1F19B519-27C0-4FC4-89A2-4ABE9AB1492C}" dt="2023-06-19T10:53:44.802" v="561" actId="207"/>
          <ac:spMkLst>
            <pc:docMk/>
            <pc:sldMk cId="253296095" sldId="357"/>
            <ac:spMk id="25" creationId="{ADC9CD52-61C1-28FE-C439-65A3DCE21719}"/>
          </ac:spMkLst>
        </pc:spChg>
        <pc:spChg chg="add mod">
          <ac:chgData name="Stewart Gale" userId="3647ddd2-6040-41ae-a96d-232c23482af8" providerId="ADAL" clId="{1F19B519-27C0-4FC4-89A2-4ABE9AB1492C}" dt="2023-06-19T10:55:03.874" v="574" actId="1076"/>
          <ac:spMkLst>
            <pc:docMk/>
            <pc:sldMk cId="253296095" sldId="357"/>
            <ac:spMk id="27" creationId="{153255A5-E502-AF86-1DA7-CC8DAD187EC5}"/>
          </ac:spMkLst>
        </pc:spChg>
        <pc:grpChg chg="del mod">
          <ac:chgData name="Stewart Gale" userId="3647ddd2-6040-41ae-a96d-232c23482af8" providerId="ADAL" clId="{1F19B519-27C0-4FC4-89A2-4ABE9AB1492C}" dt="2023-06-19T10:50:22.990" v="503" actId="478"/>
          <ac:grpSpMkLst>
            <pc:docMk/>
            <pc:sldMk cId="253296095" sldId="357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1F19B519-27C0-4FC4-89A2-4ABE9AB1492C}" dt="2023-06-19T10:52:37.798" v="543" actId="1076"/>
          <ac:cxnSpMkLst>
            <pc:docMk/>
            <pc:sldMk cId="253296095" sldId="357"/>
            <ac:cxnSpMk id="5" creationId="{00000000-0000-0000-0000-000000000000}"/>
          </ac:cxnSpMkLst>
        </pc:cxnChg>
        <pc:cxnChg chg="mod">
          <ac:chgData name="Stewart Gale" userId="3647ddd2-6040-41ae-a96d-232c23482af8" providerId="ADAL" clId="{1F19B519-27C0-4FC4-89A2-4ABE9AB1492C}" dt="2023-06-19T10:52:37.798" v="543" actId="1076"/>
          <ac:cxnSpMkLst>
            <pc:docMk/>
            <pc:sldMk cId="253296095" sldId="357"/>
            <ac:cxnSpMk id="6" creationId="{00000000-0000-0000-0000-000000000000}"/>
          </ac:cxnSpMkLst>
        </pc:cxnChg>
        <pc:cxnChg chg="mod">
          <ac:chgData name="Stewart Gale" userId="3647ddd2-6040-41ae-a96d-232c23482af8" providerId="ADAL" clId="{1F19B519-27C0-4FC4-89A2-4ABE9AB1492C}" dt="2023-06-19T10:52:37.798" v="543" actId="1076"/>
          <ac:cxnSpMkLst>
            <pc:docMk/>
            <pc:sldMk cId="253296095" sldId="357"/>
            <ac:cxnSpMk id="9" creationId="{00000000-0000-0000-0000-000000000000}"/>
          </ac:cxnSpMkLst>
        </pc:cxnChg>
        <pc:cxnChg chg="mod">
          <ac:chgData name="Stewart Gale" userId="3647ddd2-6040-41ae-a96d-232c23482af8" providerId="ADAL" clId="{1F19B519-27C0-4FC4-89A2-4ABE9AB1492C}" dt="2023-06-19T10:52:37.798" v="543" actId="1076"/>
          <ac:cxnSpMkLst>
            <pc:docMk/>
            <pc:sldMk cId="253296095" sldId="357"/>
            <ac:cxnSpMk id="10" creationId="{00000000-0000-0000-0000-000000000000}"/>
          </ac:cxnSpMkLst>
        </pc:cxnChg>
      </pc:sldChg>
      <pc:sldChg chg="modSp del mod">
        <pc:chgData name="Stewart Gale" userId="3647ddd2-6040-41ae-a96d-232c23482af8" providerId="ADAL" clId="{1F19B519-27C0-4FC4-89A2-4ABE9AB1492C}" dt="2023-06-19T10:55:46.404" v="583" actId="47"/>
        <pc:sldMkLst>
          <pc:docMk/>
          <pc:sldMk cId="1658640289" sldId="358"/>
        </pc:sldMkLst>
        <pc:spChg chg="mod">
          <ac:chgData name="Stewart Gale" userId="3647ddd2-6040-41ae-a96d-232c23482af8" providerId="ADAL" clId="{1F19B519-27C0-4FC4-89A2-4ABE9AB1492C}" dt="2023-06-19T10:55:41.126" v="582" actId="1076"/>
          <ac:spMkLst>
            <pc:docMk/>
            <pc:sldMk cId="1658640289" sldId="358"/>
            <ac:spMk id="18" creationId="{00000000-0000-0000-0000-000000000000}"/>
          </ac:spMkLst>
        </pc:spChg>
      </pc:sldChg>
      <pc:sldChg chg="del">
        <pc:chgData name="Stewart Gale" userId="3647ddd2-6040-41ae-a96d-232c23482af8" providerId="ADAL" clId="{1F19B519-27C0-4FC4-89A2-4ABE9AB1492C}" dt="2023-06-19T10:55:48.387" v="584" actId="47"/>
        <pc:sldMkLst>
          <pc:docMk/>
          <pc:sldMk cId="364782784" sldId="359"/>
        </pc:sldMkLst>
      </pc:sldChg>
      <pc:sldChg chg="del">
        <pc:chgData name="Stewart Gale" userId="3647ddd2-6040-41ae-a96d-232c23482af8" providerId="ADAL" clId="{1F19B519-27C0-4FC4-89A2-4ABE9AB1492C}" dt="2023-06-19T11:08:27.971" v="789" actId="47"/>
        <pc:sldMkLst>
          <pc:docMk/>
          <pc:sldMk cId="267959996" sldId="360"/>
        </pc:sldMkLst>
      </pc:sldChg>
      <pc:sldChg chg="del">
        <pc:chgData name="Stewart Gale" userId="3647ddd2-6040-41ae-a96d-232c23482af8" providerId="ADAL" clId="{1F19B519-27C0-4FC4-89A2-4ABE9AB1492C}" dt="2023-06-19T10:56:01.439" v="588" actId="47"/>
        <pc:sldMkLst>
          <pc:docMk/>
          <pc:sldMk cId="371359623" sldId="361"/>
        </pc:sldMkLst>
      </pc:sldChg>
      <pc:sldChg chg="addSp delSp modSp mod ord delAnim modAnim">
        <pc:chgData name="Stewart Gale" userId="3647ddd2-6040-41ae-a96d-232c23482af8" providerId="ADAL" clId="{1F19B519-27C0-4FC4-89A2-4ABE9AB1492C}" dt="2023-06-19T11:05:55.610" v="745"/>
        <pc:sldMkLst>
          <pc:docMk/>
          <pc:sldMk cId="3485469064" sldId="362"/>
        </pc:sldMkLst>
        <pc:spChg chg="add del mod">
          <ac:chgData name="Stewart Gale" userId="3647ddd2-6040-41ae-a96d-232c23482af8" providerId="ADAL" clId="{1F19B519-27C0-4FC4-89A2-4ABE9AB1492C}" dt="2023-06-19T11:00:51.644" v="675" actId="478"/>
          <ac:spMkLst>
            <pc:docMk/>
            <pc:sldMk cId="3485469064" sldId="362"/>
            <ac:spMk id="8" creationId="{9C99F673-5698-CF38-9591-08320B6823A4}"/>
          </ac:spMkLst>
        </pc:spChg>
        <pc:spChg chg="add mod">
          <ac:chgData name="Stewart Gale" userId="3647ddd2-6040-41ae-a96d-232c23482af8" providerId="ADAL" clId="{1F19B519-27C0-4FC4-89A2-4ABE9AB1492C}" dt="2023-06-19T11:05:36.269" v="740" actId="1076"/>
          <ac:spMkLst>
            <pc:docMk/>
            <pc:sldMk cId="3485469064" sldId="362"/>
            <ac:spMk id="12" creationId="{A5B8DE09-A97F-BC5D-81D6-00DBD192D523}"/>
          </ac:spMkLst>
        </pc:spChg>
        <pc:spChg chg="add mod">
          <ac:chgData name="Stewart Gale" userId="3647ddd2-6040-41ae-a96d-232c23482af8" providerId="ADAL" clId="{1F19B519-27C0-4FC4-89A2-4ABE9AB1492C}" dt="2023-06-19T11:05:29.135" v="738" actId="1076"/>
          <ac:spMkLst>
            <pc:docMk/>
            <pc:sldMk cId="3485469064" sldId="362"/>
            <ac:spMk id="15" creationId="{06EEDF1B-45F3-B4E8-4721-9A66F84A1074}"/>
          </ac:spMkLst>
        </pc:spChg>
        <pc:spChg chg="add mod">
          <ac:chgData name="Stewart Gale" userId="3647ddd2-6040-41ae-a96d-232c23482af8" providerId="ADAL" clId="{1F19B519-27C0-4FC4-89A2-4ABE9AB1492C}" dt="2023-06-19T11:05:32.463" v="739" actId="1076"/>
          <ac:spMkLst>
            <pc:docMk/>
            <pc:sldMk cId="3485469064" sldId="362"/>
            <ac:spMk id="16" creationId="{B1311C42-6191-B641-EDA9-CCE0BEBE034E}"/>
          </ac:spMkLst>
        </pc:spChg>
        <pc:spChg chg="add mod">
          <ac:chgData name="Stewart Gale" userId="3647ddd2-6040-41ae-a96d-232c23482af8" providerId="ADAL" clId="{1F19B519-27C0-4FC4-89A2-4ABE9AB1492C}" dt="2023-06-19T11:05:39.845" v="741" actId="1076"/>
          <ac:spMkLst>
            <pc:docMk/>
            <pc:sldMk cId="3485469064" sldId="362"/>
            <ac:spMk id="17" creationId="{32354D8B-3FDD-494B-12A2-63055C6E37B0}"/>
          </ac:spMkLst>
        </pc:spChg>
        <pc:spChg chg="del">
          <ac:chgData name="Stewart Gale" userId="3647ddd2-6040-41ae-a96d-232c23482af8" providerId="ADAL" clId="{1F19B519-27C0-4FC4-89A2-4ABE9AB1492C}" dt="2023-06-19T11:00:41.704" v="672" actId="478"/>
          <ac:spMkLst>
            <pc:docMk/>
            <pc:sldMk cId="3485469064" sldId="362"/>
            <ac:spMk id="18" creationId="{00000000-0000-0000-0000-000000000000}"/>
          </ac:spMkLst>
        </pc:spChg>
        <pc:spChg chg="del">
          <ac:chgData name="Stewart Gale" userId="3647ddd2-6040-41ae-a96d-232c23482af8" providerId="ADAL" clId="{1F19B519-27C0-4FC4-89A2-4ABE9AB1492C}" dt="2023-06-19T11:00:49.162" v="674" actId="478"/>
          <ac:spMkLst>
            <pc:docMk/>
            <pc:sldMk cId="3485469064" sldId="362"/>
            <ac:spMk id="19" creationId="{00000000-0000-0000-0000-000000000000}"/>
          </ac:spMkLst>
        </pc:spChg>
        <pc:spChg chg="del">
          <ac:chgData name="Stewart Gale" userId="3647ddd2-6040-41ae-a96d-232c23482af8" providerId="ADAL" clId="{1F19B519-27C0-4FC4-89A2-4ABE9AB1492C}" dt="2023-06-19T11:00:57.885" v="676" actId="478"/>
          <ac:spMkLst>
            <pc:docMk/>
            <pc:sldMk cId="3485469064" sldId="362"/>
            <ac:spMk id="21" creationId="{00000000-0000-0000-0000-000000000000}"/>
          </ac:spMkLst>
        </pc:spChg>
        <pc:spChg chg="del">
          <ac:chgData name="Stewart Gale" userId="3647ddd2-6040-41ae-a96d-232c23482af8" providerId="ADAL" clId="{1F19B519-27C0-4FC4-89A2-4ABE9AB1492C}" dt="2023-06-19T11:00:57.885" v="676" actId="478"/>
          <ac:spMkLst>
            <pc:docMk/>
            <pc:sldMk cId="3485469064" sldId="362"/>
            <ac:spMk id="22" creationId="{00000000-0000-0000-0000-000000000000}"/>
          </ac:spMkLst>
        </pc:spChg>
        <pc:spChg chg="del">
          <ac:chgData name="Stewart Gale" userId="3647ddd2-6040-41ae-a96d-232c23482af8" providerId="ADAL" clId="{1F19B519-27C0-4FC4-89A2-4ABE9AB1492C}" dt="2023-06-19T11:00:57.885" v="676" actId="478"/>
          <ac:spMkLst>
            <pc:docMk/>
            <pc:sldMk cId="3485469064" sldId="362"/>
            <ac:spMk id="23" creationId="{00000000-0000-0000-0000-000000000000}"/>
          </ac:spMkLst>
        </pc:spChg>
        <pc:spChg chg="del">
          <ac:chgData name="Stewart Gale" userId="3647ddd2-6040-41ae-a96d-232c23482af8" providerId="ADAL" clId="{1F19B519-27C0-4FC4-89A2-4ABE9AB1492C}" dt="2023-06-19T11:00:57.885" v="676" actId="478"/>
          <ac:spMkLst>
            <pc:docMk/>
            <pc:sldMk cId="3485469064" sldId="362"/>
            <ac:spMk id="24" creationId="{00000000-0000-0000-0000-000000000000}"/>
          </ac:spMkLst>
        </pc:spChg>
        <pc:spChg chg="del">
          <ac:chgData name="Stewart Gale" userId="3647ddd2-6040-41ae-a96d-232c23482af8" providerId="ADAL" clId="{1F19B519-27C0-4FC4-89A2-4ABE9AB1492C}" dt="2023-06-19T11:00:57.885" v="676" actId="478"/>
          <ac:spMkLst>
            <pc:docMk/>
            <pc:sldMk cId="3485469064" sldId="362"/>
            <ac:spMk id="25" creationId="{00000000-0000-0000-0000-000000000000}"/>
          </ac:spMkLst>
        </pc:spChg>
        <pc:spChg chg="del">
          <ac:chgData name="Stewart Gale" userId="3647ddd2-6040-41ae-a96d-232c23482af8" providerId="ADAL" clId="{1F19B519-27C0-4FC4-89A2-4ABE9AB1492C}" dt="2023-06-19T11:00:57.885" v="676" actId="478"/>
          <ac:spMkLst>
            <pc:docMk/>
            <pc:sldMk cId="3485469064" sldId="362"/>
            <ac:spMk id="26" creationId="{00000000-0000-0000-0000-000000000000}"/>
          </ac:spMkLst>
        </pc:spChg>
        <pc:spChg chg="add mod">
          <ac:chgData name="Stewart Gale" userId="3647ddd2-6040-41ae-a96d-232c23482af8" providerId="ADAL" clId="{1F19B519-27C0-4FC4-89A2-4ABE9AB1492C}" dt="2023-06-19T11:05:42.352" v="742" actId="1076"/>
          <ac:spMkLst>
            <pc:docMk/>
            <pc:sldMk cId="3485469064" sldId="362"/>
            <ac:spMk id="27" creationId="{E84615F6-BDD6-F430-01DC-853A89611AEF}"/>
          </ac:spMkLst>
        </pc:spChg>
        <pc:spChg chg="add mod">
          <ac:chgData name="Stewart Gale" userId="3647ddd2-6040-41ae-a96d-232c23482af8" providerId="ADAL" clId="{1F19B519-27C0-4FC4-89A2-4ABE9AB1492C}" dt="2023-06-19T11:05:45.443" v="743" actId="1076"/>
          <ac:spMkLst>
            <pc:docMk/>
            <pc:sldMk cId="3485469064" sldId="362"/>
            <ac:spMk id="28" creationId="{8FFC895E-4D54-1A79-2023-022D766720E6}"/>
          </ac:spMkLst>
        </pc:spChg>
        <pc:grpChg chg="del">
          <ac:chgData name="Stewart Gale" userId="3647ddd2-6040-41ae-a96d-232c23482af8" providerId="ADAL" clId="{1F19B519-27C0-4FC4-89A2-4ABE9AB1492C}" dt="2023-06-19T11:00:49.162" v="674" actId="478"/>
          <ac:grpSpMkLst>
            <pc:docMk/>
            <pc:sldMk cId="3485469064" sldId="362"/>
            <ac:grpSpMk id="2" creationId="{00000000-0000-0000-0000-000000000000}"/>
          </ac:grpSpMkLst>
        </pc:grpChg>
        <pc:grpChg chg="del">
          <ac:chgData name="Stewart Gale" userId="3647ddd2-6040-41ae-a96d-232c23482af8" providerId="ADAL" clId="{1F19B519-27C0-4FC4-89A2-4ABE9AB1492C}" dt="2023-06-19T11:00:46.756" v="673" actId="478"/>
          <ac:grpSpMkLst>
            <pc:docMk/>
            <pc:sldMk cId="3485469064" sldId="362"/>
            <ac:grpSpMk id="6" creationId="{00000000-0000-0000-0000-000000000000}"/>
          </ac:grpSpMkLst>
        </pc:grpChg>
        <pc:graphicFrameChg chg="add del mod">
          <ac:chgData name="Stewart Gale" userId="3647ddd2-6040-41ae-a96d-232c23482af8" providerId="ADAL" clId="{1F19B519-27C0-4FC4-89A2-4ABE9AB1492C}" dt="2023-06-19T11:05:07.372" v="729" actId="478"/>
          <ac:graphicFrameMkLst>
            <pc:docMk/>
            <pc:sldMk cId="3485469064" sldId="362"/>
            <ac:graphicFrameMk id="9" creationId="{8D2DA7E2-B2A4-9103-AD0B-931BC22A9C93}"/>
          </ac:graphicFrameMkLst>
        </pc:graphicFrameChg>
        <pc:graphicFrameChg chg="mod modGraphic">
          <ac:chgData name="Stewart Gale" userId="3647ddd2-6040-41ae-a96d-232c23482af8" providerId="ADAL" clId="{1F19B519-27C0-4FC4-89A2-4ABE9AB1492C}" dt="2023-06-19T11:03:26.469" v="701" actId="21"/>
          <ac:graphicFrameMkLst>
            <pc:docMk/>
            <pc:sldMk cId="3485469064" sldId="362"/>
            <ac:graphicFrameMk id="20" creationId="{00000000-0000-0000-0000-000000000000}"/>
          </ac:graphicFrameMkLst>
        </pc:graphicFrameChg>
      </pc:sldChg>
      <pc:sldChg chg="addSp delSp modSp mod delAnim modAnim">
        <pc:chgData name="Stewart Gale" userId="3647ddd2-6040-41ae-a96d-232c23482af8" providerId="ADAL" clId="{1F19B519-27C0-4FC4-89A2-4ABE9AB1492C}" dt="2023-06-19T11:08:16.095" v="787"/>
        <pc:sldMkLst>
          <pc:docMk/>
          <pc:sldMk cId="3497338396" sldId="363"/>
        </pc:sldMkLst>
        <pc:spChg chg="mod">
          <ac:chgData name="Stewart Gale" userId="3647ddd2-6040-41ae-a96d-232c23482af8" providerId="ADAL" clId="{1F19B519-27C0-4FC4-89A2-4ABE9AB1492C}" dt="2023-06-19T11:07:34.545" v="772" actId="403"/>
          <ac:spMkLst>
            <pc:docMk/>
            <pc:sldMk cId="3497338396" sldId="363"/>
            <ac:spMk id="5" creationId="{00000000-0000-0000-0000-000000000000}"/>
          </ac:spMkLst>
        </pc:spChg>
        <pc:spChg chg="del mod">
          <ac:chgData name="Stewart Gale" userId="3647ddd2-6040-41ae-a96d-232c23482af8" providerId="ADAL" clId="{1F19B519-27C0-4FC4-89A2-4ABE9AB1492C}" dt="2023-06-19T11:06:07.856" v="747" actId="478"/>
          <ac:spMkLst>
            <pc:docMk/>
            <pc:sldMk cId="3497338396" sldId="363"/>
            <ac:spMk id="6" creationId="{00000000-0000-0000-0000-000000000000}"/>
          </ac:spMkLst>
        </pc:spChg>
        <pc:spChg chg="del mod">
          <ac:chgData name="Stewart Gale" userId="3647ddd2-6040-41ae-a96d-232c23482af8" providerId="ADAL" clId="{1F19B519-27C0-4FC4-89A2-4ABE9AB1492C}" dt="2023-06-19T11:06:07.856" v="747" actId="478"/>
          <ac:spMkLst>
            <pc:docMk/>
            <pc:sldMk cId="3497338396" sldId="363"/>
            <ac:spMk id="7" creationId="{00000000-0000-0000-0000-000000000000}"/>
          </ac:spMkLst>
        </pc:spChg>
        <pc:spChg chg="del">
          <ac:chgData name="Stewart Gale" userId="3647ddd2-6040-41ae-a96d-232c23482af8" providerId="ADAL" clId="{1F19B519-27C0-4FC4-89A2-4ABE9AB1492C}" dt="2023-06-19T11:06:07.856" v="747" actId="478"/>
          <ac:spMkLst>
            <pc:docMk/>
            <pc:sldMk cId="3497338396" sldId="363"/>
            <ac:spMk id="8" creationId="{00000000-0000-0000-0000-000000000000}"/>
          </ac:spMkLst>
        </pc:spChg>
        <pc:spChg chg="del">
          <ac:chgData name="Stewart Gale" userId="3647ddd2-6040-41ae-a96d-232c23482af8" providerId="ADAL" clId="{1F19B519-27C0-4FC4-89A2-4ABE9AB1492C}" dt="2023-06-19T11:06:15.969" v="750" actId="478"/>
          <ac:spMkLst>
            <pc:docMk/>
            <pc:sldMk cId="3497338396" sldId="363"/>
            <ac:spMk id="9" creationId="{00000000-0000-0000-0000-000000000000}"/>
          </ac:spMkLst>
        </pc:spChg>
        <pc:spChg chg="del">
          <ac:chgData name="Stewart Gale" userId="3647ddd2-6040-41ae-a96d-232c23482af8" providerId="ADAL" clId="{1F19B519-27C0-4FC4-89A2-4ABE9AB1492C}" dt="2023-06-19T11:06:15.969" v="750" actId="478"/>
          <ac:spMkLst>
            <pc:docMk/>
            <pc:sldMk cId="3497338396" sldId="363"/>
            <ac:spMk id="10" creationId="{00000000-0000-0000-0000-000000000000}"/>
          </ac:spMkLst>
        </pc:spChg>
        <pc:spChg chg="del">
          <ac:chgData name="Stewart Gale" userId="3647ddd2-6040-41ae-a96d-232c23482af8" providerId="ADAL" clId="{1F19B519-27C0-4FC4-89A2-4ABE9AB1492C}" dt="2023-06-19T11:06:15.969" v="750" actId="478"/>
          <ac:spMkLst>
            <pc:docMk/>
            <pc:sldMk cId="3497338396" sldId="363"/>
            <ac:spMk id="11" creationId="{00000000-0000-0000-0000-000000000000}"/>
          </ac:spMkLst>
        </pc:spChg>
        <pc:spChg chg="add mod">
          <ac:chgData name="Stewart Gale" userId="3647ddd2-6040-41ae-a96d-232c23482af8" providerId="ADAL" clId="{1F19B519-27C0-4FC4-89A2-4ABE9AB1492C}" dt="2023-06-19T11:08:07.147" v="785" actId="1076"/>
          <ac:spMkLst>
            <pc:docMk/>
            <pc:sldMk cId="3497338396" sldId="363"/>
            <ac:spMk id="13" creationId="{2C202937-72B3-BD9A-E350-D08CD4BA9383}"/>
          </ac:spMkLst>
        </pc:spChg>
        <pc:spChg chg="add mod">
          <ac:chgData name="Stewart Gale" userId="3647ddd2-6040-41ae-a96d-232c23482af8" providerId="ADAL" clId="{1F19B519-27C0-4FC4-89A2-4ABE9AB1492C}" dt="2023-06-19T11:08:03.430" v="784" actId="1076"/>
          <ac:spMkLst>
            <pc:docMk/>
            <pc:sldMk cId="3497338396" sldId="363"/>
            <ac:spMk id="15" creationId="{EAC0899C-ED3E-8EDB-F832-3884AABE401C}"/>
          </ac:spMkLst>
        </pc:spChg>
        <pc:spChg chg="add mod">
          <ac:chgData name="Stewart Gale" userId="3647ddd2-6040-41ae-a96d-232c23482af8" providerId="ADAL" clId="{1F19B519-27C0-4FC4-89A2-4ABE9AB1492C}" dt="2023-06-19T11:07:54.273" v="779" actId="1076"/>
          <ac:spMkLst>
            <pc:docMk/>
            <pc:sldMk cId="3497338396" sldId="363"/>
            <ac:spMk id="17" creationId="{676D02F3-3C6A-E802-DE81-0BEF0A0D4009}"/>
          </ac:spMkLst>
        </pc:spChg>
        <pc:grpChg chg="del mod">
          <ac:chgData name="Stewart Gale" userId="3647ddd2-6040-41ae-a96d-232c23482af8" providerId="ADAL" clId="{1F19B519-27C0-4FC4-89A2-4ABE9AB1492C}" dt="2023-06-19T11:06:11.824" v="749" actId="478"/>
          <ac:grpSpMkLst>
            <pc:docMk/>
            <pc:sldMk cId="3497338396" sldId="363"/>
            <ac:grpSpMk id="2" creationId="{00000000-0000-0000-0000-000000000000}"/>
          </ac:grpSpMkLst>
        </pc:grpChg>
      </pc:sldChg>
      <pc:sldChg chg="del">
        <pc:chgData name="Stewart Gale" userId="3647ddd2-6040-41ae-a96d-232c23482af8" providerId="ADAL" clId="{1F19B519-27C0-4FC4-89A2-4ABE9AB1492C}" dt="2023-06-19T11:08:29.577" v="790" actId="47"/>
        <pc:sldMkLst>
          <pc:docMk/>
          <pc:sldMk cId="1719097981" sldId="364"/>
        </pc:sldMkLst>
      </pc:sldChg>
      <pc:sldChg chg="del">
        <pc:chgData name="Stewart Gale" userId="3647ddd2-6040-41ae-a96d-232c23482af8" providerId="ADAL" clId="{1F19B519-27C0-4FC4-89A2-4ABE9AB1492C}" dt="2023-06-19T10:56:00.237" v="587" actId="47"/>
        <pc:sldMkLst>
          <pc:docMk/>
          <pc:sldMk cId="3012574285" sldId="365"/>
        </pc:sldMkLst>
      </pc:sldChg>
      <pc:sldChg chg="del">
        <pc:chgData name="Stewart Gale" userId="3647ddd2-6040-41ae-a96d-232c23482af8" providerId="ADAL" clId="{1F19B519-27C0-4FC4-89A2-4ABE9AB1492C}" dt="2023-06-19T11:08:31.195" v="791" actId="47"/>
        <pc:sldMkLst>
          <pc:docMk/>
          <pc:sldMk cId="1559032592" sldId="366"/>
        </pc:sldMkLst>
      </pc:sldChg>
      <pc:sldChg chg="del">
        <pc:chgData name="Stewart Gale" userId="3647ddd2-6040-41ae-a96d-232c23482af8" providerId="ADAL" clId="{1F19B519-27C0-4FC4-89A2-4ABE9AB1492C}" dt="2023-06-19T10:55:50.539" v="585" actId="47"/>
        <pc:sldMkLst>
          <pc:docMk/>
          <pc:sldMk cId="3864073181" sldId="367"/>
        </pc:sldMkLst>
      </pc:sldChg>
      <pc:sldChg chg="del">
        <pc:chgData name="Stewart Gale" userId="3647ddd2-6040-41ae-a96d-232c23482af8" providerId="ADAL" clId="{1F19B519-27C0-4FC4-89A2-4ABE9AB1492C}" dt="2023-06-19T10:55:58.482" v="586" actId="47"/>
        <pc:sldMkLst>
          <pc:docMk/>
          <pc:sldMk cId="2612919961" sldId="368"/>
        </pc:sldMkLst>
      </pc:sldChg>
      <pc:sldChg chg="del">
        <pc:chgData name="Stewart Gale" userId="3647ddd2-6040-41ae-a96d-232c23482af8" providerId="ADAL" clId="{1F19B519-27C0-4FC4-89A2-4ABE9AB1492C}" dt="2023-06-19T11:08:33.277" v="792" actId="47"/>
        <pc:sldMkLst>
          <pc:docMk/>
          <pc:sldMk cId="2988866739" sldId="369"/>
        </pc:sldMkLst>
      </pc:sldChg>
      <pc:sldChg chg="del">
        <pc:chgData name="Stewart Gale" userId="3647ddd2-6040-41ae-a96d-232c23482af8" providerId="ADAL" clId="{1F19B519-27C0-4FC4-89A2-4ABE9AB1492C}" dt="2023-06-19T11:08:24.719" v="788" actId="47"/>
        <pc:sldMkLst>
          <pc:docMk/>
          <pc:sldMk cId="3433144313" sldId="370"/>
        </pc:sldMkLst>
      </pc:sldChg>
      <pc:sldChg chg="del">
        <pc:chgData name="Stewart Gale" userId="3647ddd2-6040-41ae-a96d-232c23482af8" providerId="ADAL" clId="{1F19B519-27C0-4FC4-89A2-4ABE9AB1492C}" dt="2023-06-19T11:08:35.185" v="793" actId="47"/>
        <pc:sldMkLst>
          <pc:docMk/>
          <pc:sldMk cId="1446978125" sldId="371"/>
        </pc:sldMkLst>
      </pc:sldChg>
      <pc:sldChg chg="del">
        <pc:chgData name="Stewart Gale" userId="3647ddd2-6040-41ae-a96d-232c23482af8" providerId="ADAL" clId="{1F19B519-27C0-4FC4-89A2-4ABE9AB1492C}" dt="2023-06-19T11:08:36.371" v="794" actId="47"/>
        <pc:sldMkLst>
          <pc:docMk/>
          <pc:sldMk cId="3264232457" sldId="372"/>
        </pc:sldMkLst>
      </pc:sldChg>
      <pc:sldChg chg="del">
        <pc:chgData name="Stewart Gale" userId="3647ddd2-6040-41ae-a96d-232c23482af8" providerId="ADAL" clId="{1F19B519-27C0-4FC4-89A2-4ABE9AB1492C}" dt="2023-06-19T11:08:37.604" v="795" actId="47"/>
        <pc:sldMkLst>
          <pc:docMk/>
          <pc:sldMk cId="1247654263" sldId="373"/>
        </pc:sldMkLst>
      </pc:sldChg>
      <pc:sldChg chg="addSp delSp modSp add mod delAnim">
        <pc:chgData name="Stewart Gale" userId="3647ddd2-6040-41ae-a96d-232c23482af8" providerId="ADAL" clId="{1F19B519-27C0-4FC4-89A2-4ABE9AB1492C}" dt="2023-06-19T11:00:31.714" v="669" actId="1076"/>
        <pc:sldMkLst>
          <pc:docMk/>
          <pc:sldMk cId="1100581443" sldId="376"/>
        </pc:sldMkLst>
        <pc:spChg chg="mod">
          <ac:chgData name="Stewart Gale" userId="3647ddd2-6040-41ae-a96d-232c23482af8" providerId="ADAL" clId="{1F19B519-27C0-4FC4-89A2-4ABE9AB1492C}" dt="2023-06-19T10:56:38.396" v="603" actId="1076"/>
          <ac:spMkLst>
            <pc:docMk/>
            <pc:sldMk cId="1100581443" sldId="376"/>
            <ac:spMk id="8" creationId="{9C99F673-5698-CF38-9591-08320B6823A4}"/>
          </ac:spMkLst>
        </pc:spChg>
        <pc:spChg chg="add mod">
          <ac:chgData name="Stewart Gale" userId="3647ddd2-6040-41ae-a96d-232c23482af8" providerId="ADAL" clId="{1F19B519-27C0-4FC4-89A2-4ABE9AB1492C}" dt="2023-06-19T10:57:54.499" v="627" actId="1076"/>
          <ac:spMkLst>
            <pc:docMk/>
            <pc:sldMk cId="1100581443" sldId="376"/>
            <ac:spMk id="9" creationId="{D7ED7F4C-8BFF-199A-3121-107611832B00}"/>
          </ac:spMkLst>
        </pc:spChg>
        <pc:spChg chg="add mod">
          <ac:chgData name="Stewart Gale" userId="3647ddd2-6040-41ae-a96d-232c23482af8" providerId="ADAL" clId="{1F19B519-27C0-4FC4-89A2-4ABE9AB1492C}" dt="2023-06-19T11:00:31.714" v="669" actId="1076"/>
          <ac:spMkLst>
            <pc:docMk/>
            <pc:sldMk cId="1100581443" sldId="376"/>
            <ac:spMk id="12" creationId="{88CD8309-7B79-F291-F6A1-F2D031A077D8}"/>
          </ac:spMkLst>
        </pc:spChg>
        <pc:spChg chg="add mod">
          <ac:chgData name="Stewart Gale" userId="3647ddd2-6040-41ae-a96d-232c23482af8" providerId="ADAL" clId="{1F19B519-27C0-4FC4-89A2-4ABE9AB1492C}" dt="2023-06-19T11:00:27.883" v="668" actId="1076"/>
          <ac:spMkLst>
            <pc:docMk/>
            <pc:sldMk cId="1100581443" sldId="376"/>
            <ac:spMk id="15" creationId="{8762B3C5-C0FF-0738-E03B-51B6234F4087}"/>
          </ac:spMkLst>
        </pc:spChg>
        <pc:spChg chg="del mod">
          <ac:chgData name="Stewart Gale" userId="3647ddd2-6040-41ae-a96d-232c23482af8" providerId="ADAL" clId="{1F19B519-27C0-4FC4-89A2-4ABE9AB1492C}" dt="2023-06-19T10:58:49.401" v="628" actId="478"/>
          <ac:spMkLst>
            <pc:docMk/>
            <pc:sldMk cId="1100581443" sldId="376"/>
            <ac:spMk id="18" creationId="{00000000-0000-0000-0000-000000000000}"/>
          </ac:spMkLst>
        </pc:spChg>
        <pc:spChg chg="del mod">
          <ac:chgData name="Stewart Gale" userId="3647ddd2-6040-41ae-a96d-232c23482af8" providerId="ADAL" clId="{1F19B519-27C0-4FC4-89A2-4ABE9AB1492C}" dt="2023-06-19T10:56:41.462" v="605" actId="478"/>
          <ac:spMkLst>
            <pc:docMk/>
            <pc:sldMk cId="1100581443" sldId="376"/>
            <ac:spMk id="19" creationId="{00000000-0000-0000-0000-000000000000}"/>
          </ac:spMkLst>
        </pc:spChg>
        <pc:spChg chg="del">
          <ac:chgData name="Stewart Gale" userId="3647ddd2-6040-41ae-a96d-232c23482af8" providerId="ADAL" clId="{1F19B519-27C0-4FC4-89A2-4ABE9AB1492C}" dt="2023-06-19T10:56:47.180" v="606" actId="478"/>
          <ac:spMkLst>
            <pc:docMk/>
            <pc:sldMk cId="1100581443" sldId="376"/>
            <ac:spMk id="21" creationId="{00000000-0000-0000-0000-000000000000}"/>
          </ac:spMkLst>
        </pc:spChg>
        <pc:spChg chg="del">
          <ac:chgData name="Stewart Gale" userId="3647ddd2-6040-41ae-a96d-232c23482af8" providerId="ADAL" clId="{1F19B519-27C0-4FC4-89A2-4ABE9AB1492C}" dt="2023-06-19T10:56:47.180" v="606" actId="478"/>
          <ac:spMkLst>
            <pc:docMk/>
            <pc:sldMk cId="1100581443" sldId="376"/>
            <ac:spMk id="22" creationId="{00000000-0000-0000-0000-000000000000}"/>
          </ac:spMkLst>
        </pc:spChg>
        <pc:spChg chg="del">
          <ac:chgData name="Stewart Gale" userId="3647ddd2-6040-41ae-a96d-232c23482af8" providerId="ADAL" clId="{1F19B519-27C0-4FC4-89A2-4ABE9AB1492C}" dt="2023-06-19T10:56:47.180" v="606" actId="478"/>
          <ac:spMkLst>
            <pc:docMk/>
            <pc:sldMk cId="1100581443" sldId="376"/>
            <ac:spMk id="23" creationId="{00000000-0000-0000-0000-000000000000}"/>
          </ac:spMkLst>
        </pc:spChg>
        <pc:spChg chg="del">
          <ac:chgData name="Stewart Gale" userId="3647ddd2-6040-41ae-a96d-232c23482af8" providerId="ADAL" clId="{1F19B519-27C0-4FC4-89A2-4ABE9AB1492C}" dt="2023-06-19T10:56:47.180" v="606" actId="478"/>
          <ac:spMkLst>
            <pc:docMk/>
            <pc:sldMk cId="1100581443" sldId="376"/>
            <ac:spMk id="24" creationId="{00000000-0000-0000-0000-000000000000}"/>
          </ac:spMkLst>
        </pc:spChg>
        <pc:spChg chg="del">
          <ac:chgData name="Stewart Gale" userId="3647ddd2-6040-41ae-a96d-232c23482af8" providerId="ADAL" clId="{1F19B519-27C0-4FC4-89A2-4ABE9AB1492C}" dt="2023-06-19T10:56:47.180" v="606" actId="478"/>
          <ac:spMkLst>
            <pc:docMk/>
            <pc:sldMk cId="1100581443" sldId="376"/>
            <ac:spMk id="25" creationId="{00000000-0000-0000-0000-000000000000}"/>
          </ac:spMkLst>
        </pc:spChg>
        <pc:spChg chg="del">
          <ac:chgData name="Stewart Gale" userId="3647ddd2-6040-41ae-a96d-232c23482af8" providerId="ADAL" clId="{1F19B519-27C0-4FC4-89A2-4ABE9AB1492C}" dt="2023-06-19T10:56:47.180" v="606" actId="478"/>
          <ac:spMkLst>
            <pc:docMk/>
            <pc:sldMk cId="1100581443" sldId="376"/>
            <ac:spMk id="26" creationId="{00000000-0000-0000-0000-000000000000}"/>
          </ac:spMkLst>
        </pc:spChg>
        <pc:grpChg chg="del mod">
          <ac:chgData name="Stewart Gale" userId="3647ddd2-6040-41ae-a96d-232c23482af8" providerId="ADAL" clId="{1F19B519-27C0-4FC4-89A2-4ABE9AB1492C}" dt="2023-06-19T10:56:19.362" v="593" actId="478"/>
          <ac:grpSpMkLst>
            <pc:docMk/>
            <pc:sldMk cId="1100581443" sldId="376"/>
            <ac:grpSpMk id="2" creationId="{00000000-0000-0000-0000-000000000000}"/>
          </ac:grpSpMkLst>
        </pc:grpChg>
        <pc:grpChg chg="mod">
          <ac:chgData name="Stewart Gale" userId="3647ddd2-6040-41ae-a96d-232c23482af8" providerId="ADAL" clId="{1F19B519-27C0-4FC4-89A2-4ABE9AB1492C}" dt="2023-06-19T10:59:18.287" v="645" actId="1076"/>
          <ac:grpSpMkLst>
            <pc:docMk/>
            <pc:sldMk cId="1100581443" sldId="376"/>
            <ac:grpSpMk id="6" creationId="{00000000-0000-0000-0000-000000000000}"/>
          </ac:grpSpMkLst>
        </pc:grpChg>
        <pc:graphicFrameChg chg="del">
          <ac:chgData name="Stewart Gale" userId="3647ddd2-6040-41ae-a96d-232c23482af8" providerId="ADAL" clId="{1F19B519-27C0-4FC4-89A2-4ABE9AB1492C}" dt="2023-06-19T10:56:47.180" v="606" actId="478"/>
          <ac:graphicFrameMkLst>
            <pc:docMk/>
            <pc:sldMk cId="1100581443" sldId="376"/>
            <ac:graphicFrameMk id="20" creationId="{00000000-0000-0000-0000-000000000000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091093-7ECF-4239-AC9E-325C8C20FA5D}" type="datetimeFigureOut">
              <a:rPr lang="en-GB" smtClean="0"/>
              <a:t>20/06/2023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669F2B-8360-4904-95DB-709DF34BEE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74594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669F2B-8360-4904-95DB-709DF34BEE0A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56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1CD31-6858-44A5-970A-80395D461AE1}" type="datetimeFigureOut">
              <a:rPr lang="en-GB" smtClean="0"/>
              <a:t>20/06/2023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F304E-F16A-460B-955E-60859CBA73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0931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1CD31-6858-44A5-970A-80395D461AE1}" type="datetimeFigureOut">
              <a:rPr lang="en-GB" smtClean="0"/>
              <a:t>20/06/2023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F304E-F16A-460B-955E-60859CBA73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3897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1CD31-6858-44A5-970A-80395D461AE1}" type="datetimeFigureOut">
              <a:rPr lang="en-GB" smtClean="0"/>
              <a:t>20/06/2023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F304E-F16A-460B-955E-60859CBA73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53520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1CD31-6858-44A5-970A-80395D461AE1}" type="datetimeFigureOut">
              <a:rPr lang="en-GB" smtClean="0"/>
              <a:t>20/06/2023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F304E-F16A-460B-955E-60859CBA73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9931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1CD31-6858-44A5-970A-80395D461AE1}" type="datetimeFigureOut">
              <a:rPr lang="en-GB" smtClean="0"/>
              <a:t>20/06/2023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F304E-F16A-460B-955E-60859CBA73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1163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1CD31-6858-44A5-970A-80395D461AE1}" type="datetimeFigureOut">
              <a:rPr lang="en-GB" smtClean="0"/>
              <a:t>20/06/2023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F304E-F16A-460B-955E-60859CBA73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6664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1CD31-6858-44A5-970A-80395D461AE1}" type="datetimeFigureOut">
              <a:rPr lang="en-GB" smtClean="0"/>
              <a:t>20/06/2023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F304E-F16A-460B-955E-60859CBA73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0356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1CD31-6858-44A5-970A-80395D461AE1}" type="datetimeFigureOut">
              <a:rPr lang="en-GB" smtClean="0"/>
              <a:t>20/06/2023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F304E-F16A-460B-955E-60859CBA73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8045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1CD31-6858-44A5-970A-80395D461AE1}" type="datetimeFigureOut">
              <a:rPr lang="en-GB" smtClean="0"/>
              <a:t>20/06/2023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F304E-F16A-460B-955E-60859CBA73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3805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1CD31-6858-44A5-970A-80395D461AE1}" type="datetimeFigureOut">
              <a:rPr lang="en-GB" smtClean="0"/>
              <a:t>20/06/2023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F304E-F16A-460B-955E-60859CBA73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53424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1CD31-6858-44A5-970A-80395D461AE1}" type="datetimeFigureOut">
              <a:rPr lang="en-GB" smtClean="0"/>
              <a:t>20/06/2023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F304E-F16A-460B-955E-60859CBA73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28556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21CD31-6858-44A5-970A-80395D461AE1}" type="datetimeFigureOut">
              <a:rPr lang="en-GB" smtClean="0"/>
              <a:t>20/06/2023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CF304E-F16A-460B-955E-60859CBA73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3499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7E9AD15D-8D27-6275-6C5F-7B9D675F97E9}"/>
              </a:ext>
            </a:extLst>
          </p:cNvPr>
          <p:cNvSpPr txBox="1"/>
          <p:nvPr/>
        </p:nvSpPr>
        <p:spPr>
          <a:xfrm>
            <a:off x="1271464" y="1412776"/>
            <a:ext cx="9217024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u="sng" dirty="0"/>
              <a:t>FM: Equation of Line</a:t>
            </a:r>
          </a:p>
        </p:txBody>
      </p:sp>
    </p:spTree>
    <p:extLst>
      <p:ext uri="{BB962C8B-B14F-4D97-AF65-F5344CB8AC3E}">
        <p14:creationId xmlns:p14="http://schemas.microsoft.com/office/powerpoint/2010/main" val="33385281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102055" y="956011"/>
                <a:ext cx="9987890" cy="175432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600" dirty="0"/>
                  <a:t>A line with gradient 3 goes through the point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2,5</m:t>
                        </m:r>
                      </m:e>
                    </m:d>
                  </m:oMath>
                </a14:m>
                <a:r>
                  <a:rPr lang="en-GB" sz="3600" dirty="0"/>
                  <a:t>. </a:t>
                </a:r>
              </a:p>
              <a:p>
                <a:pPr algn="ctr"/>
                <a:r>
                  <a:rPr lang="en-GB" sz="3600" dirty="0"/>
                  <a:t>Determine the equation of the line in the form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𝑚𝑥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GB" sz="3600" dirty="0"/>
                  <a:t>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2055" y="956011"/>
                <a:ext cx="9987890" cy="1754326"/>
              </a:xfrm>
              <a:prstGeom prst="rect">
                <a:avLst/>
              </a:prstGeom>
              <a:blipFill>
                <a:blip r:embed="rId2"/>
                <a:stretch>
                  <a:fillRect t="-633" b="-6646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Connector 7"/>
          <p:cNvCxnSpPr/>
          <p:nvPr/>
        </p:nvCxnSpPr>
        <p:spPr>
          <a:xfrm flipV="1">
            <a:off x="534819" y="3335472"/>
            <a:ext cx="3816424" cy="151216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Oval 8"/>
          <p:cNvSpPr/>
          <p:nvPr/>
        </p:nvSpPr>
        <p:spPr>
          <a:xfrm>
            <a:off x="2479035" y="3983544"/>
            <a:ext cx="144016" cy="14401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443031" y="4127560"/>
                <a:ext cx="82809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2,5</m:t>
                          </m:r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3031" y="4127560"/>
                <a:ext cx="828092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 rot="20368265">
                <a:off x="3165572" y="3274010"/>
                <a:ext cx="82809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=3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368265">
                <a:off x="3165572" y="3274010"/>
                <a:ext cx="828092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6502522" y="2981496"/>
                <a:ext cx="3314701" cy="7079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=3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br>
                  <a:rPr lang="en-GB" sz="4000" dirty="0"/>
                </a:br>
                <a:endParaRPr lang="en-GB" sz="40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2522" y="2981496"/>
                <a:ext cx="3314701" cy="70795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820779" y="3714075"/>
                <a:ext cx="4824536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800" dirty="0"/>
                  <a:t>Point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(2,5)</m:t>
                    </m:r>
                  </m:oMath>
                </a14:m>
                <a:r>
                  <a:rPr lang="en-GB" sz="2800" dirty="0"/>
                  <a:t> is on the line, </a:t>
                </a:r>
              </a:p>
              <a:p>
                <a:pPr algn="ctr"/>
                <a:r>
                  <a:rPr lang="en-GB" sz="2800" dirty="0"/>
                  <a:t>so it must satisfy the equation.</a:t>
                </a: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0779" y="3714075"/>
                <a:ext cx="4824536" cy="954107"/>
              </a:xfrm>
              <a:prstGeom prst="rect">
                <a:avLst/>
              </a:prstGeom>
              <a:blipFill>
                <a:blip r:embed="rId6"/>
                <a:stretch>
                  <a:fillRect l="-379" t="-5732" r="-253" b="-1719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EC3F126B-7A03-C5FC-33D1-7E0B9510F535}"/>
              </a:ext>
            </a:extLst>
          </p:cNvPr>
          <p:cNvSpPr txBox="1"/>
          <p:nvPr/>
        </p:nvSpPr>
        <p:spPr>
          <a:xfrm>
            <a:off x="407368" y="92915"/>
            <a:ext cx="65527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b="1" dirty="0"/>
              <a:t>Equations given gradients/points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2207A31-4745-D93F-202C-643AE85F6133}"/>
                  </a:ext>
                </a:extLst>
              </p:cNvPr>
              <p:cNvSpPr txBox="1"/>
              <p:nvPr/>
            </p:nvSpPr>
            <p:spPr>
              <a:xfrm>
                <a:off x="6648871" y="4719988"/>
                <a:ext cx="3168352" cy="193899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5=3</m:t>
                      </m:r>
                      <m:d>
                        <m:dPr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e>
                      </m:d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𝑐</m:t>
                      </m:r>
                    </m:oMath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𝑐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=−1</m:t>
                      </m:r>
                    </m:oMath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∴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=3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−1</m:t>
                      </m:r>
                    </m:oMath>
                  </m:oMathPara>
                </a14:m>
                <a:endParaRPr kumimoji="0" lang="en-GB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2207A31-4745-D93F-202C-643AE85F61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8871" y="4719988"/>
                <a:ext cx="3168352" cy="193899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47316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51384" y="404664"/>
                <a:ext cx="10945216" cy="120032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600" dirty="0"/>
                  <a:t>A line has gradient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4,9</m:t>
                        </m:r>
                      </m:e>
                    </m:d>
                  </m:oMath>
                </a14:m>
                <a:r>
                  <a:rPr lang="en-GB" sz="3600" dirty="0"/>
                  <a:t> and has gradient 2. </a:t>
                </a:r>
              </a:p>
              <a:p>
                <a:pPr algn="ctr"/>
                <a:r>
                  <a:rPr lang="en-GB" sz="3600" dirty="0"/>
                  <a:t>What is the equation of the line in the form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𝑚𝑥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GB" sz="3600" dirty="0"/>
                  <a:t>?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404664"/>
                <a:ext cx="10945216" cy="1200329"/>
              </a:xfrm>
              <a:prstGeom prst="rect">
                <a:avLst/>
              </a:prstGeom>
              <a:blipFill>
                <a:blip r:embed="rId2"/>
                <a:stretch>
                  <a:fillRect t="-897" b="-10314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431704" y="1988840"/>
                <a:ext cx="4752528" cy="7695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br>
                  <a:rPr lang="en-GB" sz="4400" i="1" dirty="0">
                    <a:latin typeface="Cambria Math" panose="02040503050406030204" pitchFamily="18" charset="0"/>
                  </a:rPr>
                </a:br>
                <a:endParaRPr lang="en-GB" sz="44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1704" y="1988840"/>
                <a:ext cx="4752528" cy="76950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6C460B7-D232-A8BB-B61D-16D293383E24}"/>
                  </a:ext>
                </a:extLst>
              </p:cNvPr>
              <p:cNvSpPr txBox="1"/>
              <p:nvPr/>
            </p:nvSpPr>
            <p:spPr>
              <a:xfrm>
                <a:off x="2975992" y="3284984"/>
                <a:ext cx="6096000" cy="144661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9=2</m:t>
                      </m:r>
                      <m:d>
                        <m:dPr>
                          <m:ctrlP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4</m:t>
                          </m:r>
                        </m:e>
                      </m:d>
                      <m:r>
                        <a:rPr kumimoji="0" lang="en-GB" sz="4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GB" sz="4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𝑐</m:t>
                      </m:r>
                    </m:oMath>
                    <m:oMath xmlns:m="http://schemas.openxmlformats.org/officeDocument/2006/math">
                      <m:r>
                        <a:rPr kumimoji="0" lang="en-GB" sz="4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𝑐</m:t>
                      </m:r>
                      <m:r>
                        <a:rPr kumimoji="0" lang="en-GB" sz="4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=1</m:t>
                      </m:r>
                    </m:oMath>
                  </m:oMathPara>
                </a14:m>
                <a:br>
                  <a:rPr kumimoji="0" lang="en-GB" sz="4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</a:br>
                <a:endParaRPr lang="en-GB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6C460B7-D232-A8BB-B61D-16D293383E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5992" y="3284984"/>
                <a:ext cx="6096000" cy="144661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0ACCF7B-1B7A-270F-1411-46E1479063E9}"/>
                  </a:ext>
                </a:extLst>
              </p:cNvPr>
              <p:cNvSpPr txBox="1"/>
              <p:nvPr/>
            </p:nvSpPr>
            <p:spPr>
              <a:xfrm>
                <a:off x="2495600" y="5373216"/>
                <a:ext cx="6096000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∴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=2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+1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0ACCF7B-1B7A-270F-1411-46E1479063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5600" y="5373216"/>
                <a:ext cx="6096000" cy="7694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77155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79376" y="431341"/>
                <a:ext cx="11233248" cy="107721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3200" dirty="0"/>
                  <a:t>A line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sz="3200" dirty="0"/>
                  <a:t> passes through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3,5</m:t>
                        </m:r>
                      </m:e>
                    </m:d>
                  </m:oMath>
                </a14:m>
                <a:r>
                  <a:rPr lang="en-GB" sz="3200" dirty="0"/>
                  <a:t> and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7,7</m:t>
                        </m:r>
                      </m:e>
                    </m:d>
                  </m:oMath>
                </a14:m>
                <a:r>
                  <a:rPr lang="en-GB" sz="3200" dirty="0"/>
                  <a:t>. What is the equation of the line in the form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𝑎𝑥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𝑏𝑦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GB" sz="3200" dirty="0"/>
                  <a:t>, where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GB" sz="3200" dirty="0"/>
                  <a:t> are integers?</a:t>
                </a: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431341"/>
                <a:ext cx="11233248" cy="1077218"/>
              </a:xfrm>
              <a:prstGeom prst="rect">
                <a:avLst/>
              </a:prstGeom>
              <a:blipFill>
                <a:blip r:embed="rId2"/>
                <a:stretch>
                  <a:fillRect b="-990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8112224" y="3645024"/>
                <a:ext cx="3312368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360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6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i="1" smtClean="0">
                          <a:latin typeface="Cambria Math" panose="02040503050406030204" pitchFamily="18" charset="0"/>
                        </a:rPr>
                        <m:t>+7</m:t>
                      </m:r>
                    </m:oMath>
                  </m:oMathPara>
                </a14:m>
                <a:endParaRPr lang="en-GB" sz="3600" i="1" dirty="0">
                  <a:latin typeface="Cambria Math" panose="02040503050406030204" pitchFamily="18" charset="0"/>
                </a:endParaRPr>
              </a:p>
              <a:p>
                <a:pPr algn="ctr"/>
                <a:br>
                  <a:rPr lang="en-GB" sz="3600" i="1" dirty="0"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+7=0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12224" y="3645024"/>
                <a:ext cx="3312368" cy="175432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B5F3E3B-DD8F-5850-CDD5-DDE980968E10}"/>
                  </a:ext>
                </a:extLst>
              </p:cNvPr>
              <p:cNvSpPr txBox="1"/>
              <p:nvPr/>
            </p:nvSpPr>
            <p:spPr>
              <a:xfrm>
                <a:off x="695400" y="1916832"/>
                <a:ext cx="2880320" cy="272061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kumimoji="0" lang="en-GB" sz="36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</a:endParaRPr>
              </a:p>
              <a:p>
                <a:pPr/>
                <a:br>
                  <a:rPr kumimoji="0" lang="en-GB" sz="36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B5F3E3B-DD8F-5850-CDD5-DDE980968E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00" y="1916832"/>
                <a:ext cx="2880320" cy="272061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2643060-CD2D-1F4E-7240-7318C81D6533}"/>
                  </a:ext>
                </a:extLst>
              </p:cNvPr>
              <p:cNvSpPr txBox="1"/>
              <p:nvPr/>
            </p:nvSpPr>
            <p:spPr>
              <a:xfrm>
                <a:off x="4583832" y="1916832"/>
                <a:ext cx="2952328" cy="271702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5=</m:t>
                      </m:r>
                      <m:f>
                        <m:f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d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kumimoji="0" lang="en-GB" sz="36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</a:endParaRPr>
              </a:p>
              <a:p>
                <a:pPr algn="ctr"/>
                <a:br>
                  <a:rPr kumimoji="0" lang="en-GB" sz="36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2643060-CD2D-1F4E-7240-7318C81D65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3832" y="1916832"/>
                <a:ext cx="2952328" cy="271702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0A915AA-B410-2D5E-C38C-4E8B632D5846}"/>
                  </a:ext>
                </a:extLst>
              </p:cNvPr>
              <p:cNvSpPr txBox="1"/>
              <p:nvPr/>
            </p:nvSpPr>
            <p:spPr>
              <a:xfrm>
                <a:off x="3935760" y="5157192"/>
                <a:ext cx="3240360" cy="11294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∴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0A915AA-B410-2D5E-C38C-4E8B632D58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5760" y="5157192"/>
                <a:ext cx="3240360" cy="112947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8D4BEFCD-22DD-FB87-DC2C-3F15C1B6C134}"/>
              </a:ext>
            </a:extLst>
          </p:cNvPr>
          <p:cNvSpPr txBox="1"/>
          <p:nvPr/>
        </p:nvSpPr>
        <p:spPr>
          <a:xfrm>
            <a:off x="7896200" y="2103114"/>
            <a:ext cx="374441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400" dirty="0"/>
              <a:t>We want a form where there are no fractions and </a:t>
            </a:r>
          </a:p>
          <a:p>
            <a:pPr algn="ctr"/>
            <a:r>
              <a:rPr lang="en-GB" sz="2400" dirty="0"/>
              <a:t>0 is on one side:</a:t>
            </a:r>
          </a:p>
        </p:txBody>
      </p:sp>
    </p:spTree>
    <p:extLst>
      <p:ext uri="{BB962C8B-B14F-4D97-AF65-F5344CB8AC3E}">
        <p14:creationId xmlns:p14="http://schemas.microsoft.com/office/powerpoint/2010/main" val="611567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4" grpId="0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 flipV="1">
            <a:off x="3359696" y="1340768"/>
            <a:ext cx="4320480" cy="136815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>
            <a:off x="4808736" y="2107084"/>
            <a:ext cx="216024" cy="216024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808736" y="2347828"/>
                <a:ext cx="157529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8736" y="2347828"/>
                <a:ext cx="1575296" cy="58477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695400" y="3475236"/>
                <a:ext cx="10081120" cy="156966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>
                    <a:solidFill>
                      <a:schemeClr val="tx1"/>
                    </a:solidFill>
                  </a:rPr>
                  <a:t> The equation of a straight line with gradient </a:t>
                </a:r>
                <a14:m>
                  <m:oMath xmlns:m="http://schemas.openxmlformats.org/officeDocument/2006/math">
                    <m:r>
                      <a:rPr lang="en-GB" sz="4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GB" sz="4800" dirty="0">
                    <a:solidFill>
                      <a:schemeClr val="tx1"/>
                    </a:solidFill>
                  </a:rPr>
                  <a:t> and goes through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sz="4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4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GB" sz="4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GB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 </m:t>
                        </m:r>
                        <m:sSub>
                          <m:sSubPr>
                            <m:ctrlPr>
                              <a:rPr lang="en-GB" sz="4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4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GB" sz="4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</m:oMath>
                </a14:m>
                <a:r>
                  <a:rPr lang="en-GB" sz="4800" dirty="0">
                    <a:solidFill>
                      <a:schemeClr val="tx1"/>
                    </a:solidFill>
                  </a:rPr>
                  <a:t> is</a:t>
                </a: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00" y="3475236"/>
                <a:ext cx="10081120" cy="1569660"/>
              </a:xfrm>
              <a:prstGeom prst="rect">
                <a:avLst/>
              </a:prstGeom>
              <a:blipFill>
                <a:blip r:embed="rId3"/>
                <a:stretch>
                  <a:fillRect l="-2056" t="-8527" r="-2116" b="-1976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FD2C7A64-BFB4-29AB-3572-1126759D7C23}"/>
              </a:ext>
            </a:extLst>
          </p:cNvPr>
          <p:cNvSpPr txBox="1"/>
          <p:nvPr/>
        </p:nvSpPr>
        <p:spPr>
          <a:xfrm>
            <a:off x="503548" y="263023"/>
            <a:ext cx="340804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b="1" dirty="0"/>
              <a:t>Another way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4C7DCC7-FA06-485B-D1DE-5CF9EC6FAB83}"/>
                  </a:ext>
                </a:extLst>
              </p:cNvPr>
              <p:cNvSpPr txBox="1"/>
              <p:nvPr/>
            </p:nvSpPr>
            <p:spPr>
              <a:xfrm>
                <a:off x="2567608" y="5375375"/>
                <a:ext cx="6624736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𝒚</m:t>
                      </m:r>
                      <m:r>
                        <a:rPr kumimoji="0" lang="en-GB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sSub>
                        <m:sSubPr>
                          <m:ctrlPr>
                            <a:rPr kumimoji="0" lang="en-GB" sz="5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GB" sz="5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𝒚</m:t>
                          </m:r>
                        </m:e>
                        <m:sub>
                          <m:r>
                            <a:rPr kumimoji="0" lang="en-GB" sz="5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</m:t>
                          </m:r>
                        </m:sub>
                      </m:sSub>
                      <m:r>
                        <a:rPr kumimoji="0" lang="en-GB" sz="54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54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𝒎</m:t>
                      </m:r>
                      <m:d>
                        <m:dPr>
                          <m:ctrlPr>
                            <a:rPr kumimoji="0" lang="en-GB" sz="5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5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𝒙</m:t>
                          </m:r>
                          <m:r>
                            <a:rPr kumimoji="0" lang="en-GB" sz="5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</m:t>
                          </m:r>
                          <m:sSub>
                            <m:sSubPr>
                              <m:ctrlPr>
                                <a:rPr kumimoji="0" lang="en-GB" sz="5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kumimoji="0" lang="en-GB" sz="5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𝒙</m:t>
                              </m:r>
                            </m:e>
                            <m:sub>
                              <m:r>
                                <a:rPr kumimoji="0" lang="en-GB" sz="5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𝟏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kumimoji="0" lang="en-GB" sz="5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4C7DCC7-FA06-485B-D1DE-5CF9EC6FAB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7608" y="5375375"/>
                <a:ext cx="6624736" cy="92333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972098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79376" y="332656"/>
                <a:ext cx="11305256" cy="107721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3200" dirty="0"/>
                  <a:t>A line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sz="3200" dirty="0"/>
                  <a:t> passes through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7,5</m:t>
                        </m:r>
                      </m:e>
                    </m:d>
                  </m:oMath>
                </a14:m>
                <a:r>
                  <a:rPr lang="en-GB" sz="3200" dirty="0"/>
                  <a:t> and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13,2</m:t>
                        </m:r>
                      </m:e>
                    </m:d>
                  </m:oMath>
                </a14:m>
                <a:r>
                  <a:rPr lang="en-GB" sz="3200" dirty="0"/>
                  <a:t>. Determine the equation of the line in the form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𝑎𝑥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𝑏𝑦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GB" sz="3200" dirty="0"/>
                  <a:t>, where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GB" sz="3200" dirty="0"/>
                  <a:t> are integers.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332656"/>
                <a:ext cx="11305256" cy="1077218"/>
              </a:xfrm>
              <a:prstGeom prst="rect">
                <a:avLst/>
              </a:prstGeom>
              <a:blipFill>
                <a:blip r:embed="rId2"/>
                <a:stretch>
                  <a:fillRect b="-990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875584" y="4955619"/>
                <a:ext cx="4176464" cy="15697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−10=−</m:t>
                      </m:r>
                      <m:d>
                        <m:d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−7</m:t>
                          </m:r>
                        </m:e>
                      </m:d>
                    </m:oMath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−10=−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+7</m:t>
                      </m:r>
                    </m:oMath>
                    <m:oMath xmlns:m="http://schemas.openxmlformats.org/officeDocument/2006/math">
                      <m:r>
                        <a:rPr lang="en-GB" sz="32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𝟏𝟕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br>
                  <a:rPr lang="en-GB" sz="3200" dirty="0"/>
                </a:br>
                <a:endParaRPr lang="en-GB" sz="32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5584" y="4955619"/>
                <a:ext cx="4176464" cy="156972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AD6B3C7-5DDF-0A3E-9AF3-D6D01943E1E9}"/>
                  </a:ext>
                </a:extLst>
              </p:cNvPr>
              <p:cNvSpPr txBox="1"/>
              <p:nvPr/>
            </p:nvSpPr>
            <p:spPr>
              <a:xfrm>
                <a:off x="4151784" y="1702587"/>
                <a:ext cx="3240360" cy="101752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𝑚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−3</m:t>
                          </m:r>
                        </m:num>
                        <m:den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6</m:t>
                          </m:r>
                        </m:den>
                      </m:f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=−</m:t>
                      </m:r>
                      <m:f>
                        <m:f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AD6B3C7-5DDF-0A3E-9AF3-D6D01943E1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1784" y="1702587"/>
                <a:ext cx="3240360" cy="101752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B10B0E1-72DF-17C4-3CF1-AE734A0B0FAF}"/>
                  </a:ext>
                </a:extLst>
              </p:cNvPr>
              <p:cNvSpPr txBox="1"/>
              <p:nvPr/>
            </p:nvSpPr>
            <p:spPr>
              <a:xfrm>
                <a:off x="3935760" y="3117606"/>
                <a:ext cx="4056112" cy="150675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Using the point </a:t>
                </a:r>
                <a14:m>
                  <m:oMath xmlns:m="http://schemas.openxmlformats.org/officeDocument/2006/math">
                    <m:d>
                      <m:dPr>
                        <m:ctrlPr>
                          <a:rPr kumimoji="0" lang="en-GB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r>
                          <a:rPr kumimoji="0" lang="en-GB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7,5</m:t>
                        </m:r>
                      </m:e>
                    </m:d>
                  </m:oMath>
                </a14:m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: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−5=−</m:t>
                      </m:r>
                      <m:f>
                        <m:f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−7</m:t>
                          </m:r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B10B0E1-72DF-17C4-3CF1-AE734A0B0F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5760" y="3117606"/>
                <a:ext cx="4056112" cy="1506759"/>
              </a:xfrm>
              <a:prstGeom prst="rect">
                <a:avLst/>
              </a:prstGeom>
              <a:blipFill>
                <a:blip r:embed="rId5"/>
                <a:stretch>
                  <a:fillRect l="-602" t="-4839" r="-30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86674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6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847528" y="1479849"/>
                <a:ext cx="8133793" cy="156966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960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96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9600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GB" sz="96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96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96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96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7528" y="1479849"/>
                <a:ext cx="8133793" cy="156966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7E9AD15D-8D27-6275-6C5F-7B9D675F97E9}"/>
              </a:ext>
            </a:extLst>
          </p:cNvPr>
          <p:cNvSpPr txBox="1"/>
          <p:nvPr/>
        </p:nvSpPr>
        <p:spPr>
          <a:xfrm>
            <a:off x="407368" y="260648"/>
            <a:ext cx="92170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/>
              <a:t>Lines and Equations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82AC877-C4AE-7223-6F4A-24F95E6CB194}"/>
                  </a:ext>
                </a:extLst>
              </p:cNvPr>
              <p:cNvSpPr txBox="1"/>
              <p:nvPr/>
            </p:nvSpPr>
            <p:spPr>
              <a:xfrm>
                <a:off x="1775520" y="3424065"/>
                <a:ext cx="8280920" cy="13234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8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𝑚</m:t>
                      </m:r>
                      <m:r>
                        <a:rPr kumimoji="0" lang="en-GB" sz="8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8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𝑔𝑟𝑎𝑑𝑖𝑒𝑛𝑡</m:t>
                      </m:r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82AC877-C4AE-7223-6F4A-24F95E6CB1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5520" y="3424065"/>
                <a:ext cx="8280920" cy="132343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1E3A248-F4AD-5F8A-70E7-B86065776E56}"/>
                  </a:ext>
                </a:extLst>
              </p:cNvPr>
              <p:cNvSpPr txBox="1"/>
              <p:nvPr/>
            </p:nvSpPr>
            <p:spPr>
              <a:xfrm>
                <a:off x="2423592" y="4797152"/>
                <a:ext cx="8280920" cy="13234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8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𝑐</m:t>
                      </m:r>
                      <m:r>
                        <a:rPr kumimoji="0" lang="en-GB" sz="8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8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en-GB" sz="8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GB" sz="8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𝑖𝑛𝑡𝑒𝑟𝑐𝑒𝑝𝑡</m:t>
                      </m:r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1E3A248-F4AD-5F8A-70E7-B86065776E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3592" y="4797152"/>
                <a:ext cx="8280920" cy="132343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166047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15380" y="3344281"/>
                <a:ext cx="11161240" cy="120032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3600" dirty="0"/>
                  <a:t>Find the coordinate of the point where the line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=5</m:t>
                    </m:r>
                  </m:oMath>
                </a14:m>
                <a:r>
                  <a:rPr lang="en-GB" sz="3600" dirty="0"/>
                  <a:t> cuts the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3600" dirty="0"/>
                  <a:t>-axis.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380" y="3344281"/>
                <a:ext cx="11161240" cy="1200329"/>
              </a:xfrm>
              <a:prstGeom prst="rect">
                <a:avLst/>
              </a:prstGeom>
              <a:blipFill>
                <a:blip r:embed="rId2"/>
                <a:stretch>
                  <a:fillRect l="-106" t="-1345" b="-10314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431704" y="4570185"/>
                <a:ext cx="6048672" cy="21837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dirty="0"/>
                  <a:t>On the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3200" dirty="0"/>
                  <a:t>-axis,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GB" sz="3200" dirty="0"/>
                  <a:t>. Substituting: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+0=5</m:t>
                      </m:r>
                    </m:oMath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3200" i="1">
                          <a:latin typeface="Cambria Math" panose="02040503050406030204" pitchFamily="18" charset="0"/>
                        </a:rPr>
                        <m:t>   →   </m:t>
                      </m:r>
                      <m:d>
                        <m:d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num>
                            <m:den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, 0</m:t>
                          </m:r>
                        </m:e>
                      </m:d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1704" y="4570185"/>
                <a:ext cx="6048672" cy="2183739"/>
              </a:xfrm>
              <a:prstGeom prst="rect">
                <a:avLst/>
              </a:prstGeom>
              <a:blipFill>
                <a:blip r:embed="rId3"/>
                <a:stretch>
                  <a:fillRect l="-2621" t="-33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51384" y="404664"/>
                <a:ext cx="11017224" cy="120032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3600" dirty="0"/>
                  <a:t>The point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5,</m:t>
                        </m:r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d>
                  </m:oMath>
                </a14:m>
                <a:r>
                  <a:rPr lang="en-GB" sz="3600" dirty="0"/>
                  <a:t> lies on the line with equation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=3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+2</m:t>
                    </m:r>
                  </m:oMath>
                </a14:m>
                <a:r>
                  <a:rPr lang="en-GB" sz="3600" dirty="0"/>
                  <a:t>. Determine the value of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sz="3600" dirty="0"/>
                  <a:t>.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404664"/>
                <a:ext cx="11017224" cy="1200329"/>
              </a:xfrm>
              <a:prstGeom prst="rect">
                <a:avLst/>
              </a:prstGeom>
              <a:blipFill>
                <a:blip r:embed="rId4"/>
                <a:stretch>
                  <a:fillRect l="-54" t="-897" r="-804" b="-10314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071664" y="1689807"/>
                <a:ext cx="6048672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dirty="0"/>
                  <a:t>Substituting in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3200" dirty="0"/>
                  <a:t> and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3200" dirty="0"/>
                  <a:t> value: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=3</m:t>
                      </m:r>
                      <m:d>
                        <m:d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</m:d>
                      <m:r>
                        <a:rPr lang="en-GB" sz="3200" i="1">
                          <a:latin typeface="Cambria Math" panose="02040503050406030204" pitchFamily="18" charset="0"/>
                        </a:rPr>
                        <m:t>+2</m:t>
                      </m:r>
                    </m:oMath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=17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1664" y="1689807"/>
                <a:ext cx="6048672" cy="1569660"/>
              </a:xfrm>
              <a:prstGeom prst="rect">
                <a:avLst/>
              </a:prstGeom>
              <a:blipFill>
                <a:blip r:embed="rId5"/>
                <a:stretch>
                  <a:fillRect l="-2621" t="-465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8374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951984" y="2070337"/>
                <a:ext cx="5904656" cy="38590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 xmlns:m="http://schemas.openxmlformats.org/officeDocument/2006/math">
                    <m:r>
                      <a:rPr lang="en-GB" sz="400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4000" dirty="0"/>
                  <a:t>-axis:  </a:t>
                </a:r>
                <a:r>
                  <a:rPr lang="en-GB" sz="4000" b="1" dirty="0"/>
                  <a:t>Let </a:t>
                </a:r>
                <a14:m>
                  <m:oMath xmlns:m="http://schemas.openxmlformats.org/officeDocument/2006/math">
                    <m:r>
                      <a:rPr lang="en-GB" sz="4000" b="1" i="1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GB" sz="40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000" b="1" i="1"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br>
                  <a:rPr lang="en-GB" sz="4000" b="1" dirty="0"/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   </m:t>
                      </m:r>
                    </m:oMath>
                  </m:oMathPara>
                </a14:m>
                <a:endParaRPr lang="en-GB" sz="4000" b="1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1" i="1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GB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  <m:oMath xmlns:m="http://schemas.openxmlformats.org/officeDocument/2006/math">
                      <m:d>
                        <m:dPr>
                          <m:ctrlPr>
                            <a:rPr lang="en-GB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000" b="1" i="1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GB" sz="4000" b="1" i="1">
                              <a:latin typeface="Cambria Math" panose="02040503050406030204" pitchFamily="18" charset="0"/>
                            </a:rPr>
                            <m:t>,</m:t>
                          </m:r>
                          <m:f>
                            <m:fPr>
                              <m:ctrlPr>
                                <a:rPr lang="en-GB" sz="4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40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num>
                            <m:den>
                              <m:r>
                                <a:rPr lang="en-GB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GB" sz="40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1984" y="2070337"/>
                <a:ext cx="5904656" cy="3859005"/>
              </a:xfrm>
              <a:prstGeom prst="rect">
                <a:avLst/>
              </a:prstGeom>
              <a:blipFill>
                <a:blip r:embed="rId2"/>
                <a:stretch>
                  <a:fillRect t="-284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2EE20CC-837E-BEE3-D0B0-D164D5A7FD87}"/>
                  </a:ext>
                </a:extLst>
              </p:cNvPr>
              <p:cNvSpPr txBox="1"/>
              <p:nvPr/>
            </p:nvSpPr>
            <p:spPr>
              <a:xfrm>
                <a:off x="551384" y="404664"/>
                <a:ext cx="11017224" cy="120032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3600" dirty="0"/>
                  <a:t>Determine where the line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+2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r>
                  <a:rPr lang="en-GB" sz="3600" dirty="0"/>
                  <a:t> crosses the </a:t>
                </a:r>
                <a:r>
                  <a:rPr lang="en-GB" sz="3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3600" dirty="0"/>
                  <a:t>-axis and </a:t>
                </a:r>
                <a:r>
                  <a:rPr lang="en-GB" sz="3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3600" dirty="0"/>
                  <a:t>-axis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2EE20CC-837E-BEE3-D0B0-D164D5A7FD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404664"/>
                <a:ext cx="11017224" cy="1200329"/>
              </a:xfrm>
              <a:prstGeom prst="rect">
                <a:avLst/>
              </a:prstGeom>
              <a:blipFill>
                <a:blip r:embed="rId3"/>
                <a:stretch>
                  <a:fillRect l="-54" t="-1794" b="-10762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4116AAE-FE4C-44AF-6F0A-5101D9817872}"/>
                  </a:ext>
                </a:extLst>
              </p:cNvPr>
              <p:cNvSpPr txBox="1"/>
              <p:nvPr/>
            </p:nvSpPr>
            <p:spPr>
              <a:xfrm>
                <a:off x="1199456" y="2060848"/>
                <a:ext cx="4320480" cy="193899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0" lang="en-GB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𝑥</m:t>
                    </m:r>
                  </m:oMath>
                </a14:m>
                <a:r>
                  <a:rPr kumimoji="0" lang="en-GB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-axis: </a:t>
                </a:r>
                <a:r>
                  <a:rPr kumimoji="0" lang="en-GB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Let </a:t>
                </a:r>
                <a14:m>
                  <m:oMath xmlns:m="http://schemas.openxmlformats.org/officeDocument/2006/math">
                    <m:r>
                      <a:rPr kumimoji="0" lang="en-GB" sz="40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𝒚</m:t>
                    </m:r>
                    <m:r>
                      <a:rPr kumimoji="0" lang="en-GB" sz="40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r>
                      <a:rPr kumimoji="0" lang="en-GB" sz="40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𝟎</m:t>
                    </m:r>
                  </m:oMath>
                </a14:m>
                <a:br>
                  <a:rPr kumimoji="0" lang="en-GB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</a:br>
                <a:r>
                  <a:rPr kumimoji="0" lang="en-GB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           </a:t>
                </a:r>
                <a14:m>
                  <m:oMath xmlns:m="http://schemas.openxmlformats.org/officeDocument/2006/math">
                    <m:r>
                      <a:rPr kumimoji="0" lang="en-GB" sz="40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𝒙</m:t>
                    </m:r>
                    <m:r>
                      <a:rPr kumimoji="0" lang="en-GB" sz="40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+</m:t>
                    </m:r>
                    <m:r>
                      <a:rPr kumimoji="0" lang="en-GB" sz="40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𝟎</m:t>
                    </m:r>
                    <m:r>
                      <a:rPr kumimoji="0" lang="en-GB" sz="40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r>
                      <a:rPr kumimoji="0" lang="en-GB" sz="40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𝟑</m:t>
                    </m:r>
                  </m:oMath>
                </a14:m>
                <a:br>
                  <a:rPr kumimoji="0" lang="en-GB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</a:br>
                <a:r>
                  <a:rPr kumimoji="0" lang="en-GB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               </a:t>
                </a:r>
                <a14:m>
                  <m:oMath xmlns:m="http://schemas.openxmlformats.org/officeDocument/2006/math">
                    <m:d>
                      <m:dPr>
                        <m:ctrlPr>
                          <a:rPr kumimoji="0" lang="en-GB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r>
                          <a:rPr kumimoji="0" lang="en-GB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𝟑</m:t>
                        </m:r>
                        <m:r>
                          <a:rPr kumimoji="0" lang="en-GB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,</m:t>
                        </m:r>
                        <m:r>
                          <a:rPr kumimoji="0" lang="en-GB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𝟎</m:t>
                        </m:r>
                      </m:e>
                    </m:d>
                  </m:oMath>
                </a14:m>
                <a:endParaRPr lang="en-GB" sz="32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4116AAE-FE4C-44AF-6F0A-5101D98178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9456" y="2060848"/>
                <a:ext cx="4320480" cy="1938992"/>
              </a:xfrm>
              <a:prstGeom prst="rect">
                <a:avLst/>
              </a:prstGeom>
              <a:blipFill>
                <a:blip r:embed="rId4"/>
                <a:stretch>
                  <a:fillRect t="-566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69579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98741736"/>
                  </p:ext>
                </p:extLst>
              </p:nvPr>
            </p:nvGraphicFramePr>
            <p:xfrm>
              <a:off x="1199456" y="1772816"/>
              <a:ext cx="9217024" cy="4661539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3071224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307290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307290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</a:tblGrid>
                  <a:tr h="561461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GB" sz="4000" dirty="0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GB" sz="4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4000" b="1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𝒚</m:t>
                                </m:r>
                                <m:r>
                                  <a:rPr lang="en-GB" sz="4000" b="1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=</m:t>
                                </m:r>
                                <m:r>
                                  <a:rPr lang="en-GB" sz="4000" b="1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𝟏</m:t>
                                </m:r>
                                <m:r>
                                  <a:rPr lang="en-GB" sz="4000" b="1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a:rPr lang="en-GB" sz="4000" b="1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𝒙</m:t>
                                </m:r>
                              </m:oMath>
                            </m:oMathPara>
                          </a14:m>
                          <a:endParaRPr lang="en-GB" sz="4800" b="1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4000" b="1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𝒙</m:t>
                                </m:r>
                                <m:r>
                                  <a:rPr lang="en-GB" sz="4000" b="1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+</m:t>
                                </m:r>
                                <m:r>
                                  <a:rPr lang="en-GB" sz="4000" b="1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  <m:r>
                                  <a:rPr lang="en-GB" sz="4000" b="1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𝒚</m:t>
                                </m:r>
                                <m:r>
                                  <a:rPr lang="en-GB" sz="4000" b="1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=</m:t>
                                </m:r>
                                <m:r>
                                  <a:rPr lang="en-GB" sz="4000" b="1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𝟑</m:t>
                                </m:r>
                              </m:oMath>
                            </m:oMathPara>
                          </a14:m>
                          <a:endParaRPr lang="en-GB" sz="4800" b="1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767965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en-GB" sz="4800" b="1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sz="4000" b="1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𝟑</m:t>
                                    </m:r>
                                    <m:r>
                                      <a:rPr lang="en-GB" sz="4000" b="1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,−</m:t>
                                    </m:r>
                                    <m:r>
                                      <a:rPr lang="en-GB" sz="4000" b="1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𝟐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GB" sz="4800" b="1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endParaRPr lang="en-GB" sz="4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endParaRPr lang="en-GB" sz="4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767965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en-GB" sz="4800" b="1" i="1" smtClean="0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sz="4000" b="1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𝟏</m:t>
                                    </m:r>
                                    <m:r>
                                      <a:rPr lang="en-GB" sz="4000" b="1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,</m:t>
                                    </m:r>
                                    <m:r>
                                      <a:rPr lang="en-GB" sz="4000" b="1" i="1" smtClean="0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𝟐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GB" sz="4800" b="1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endParaRPr lang="en-GB" sz="4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endParaRPr lang="en-GB" sz="4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1345276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en-GB" sz="4800" b="1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sz="4000" b="1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𝟐</m:t>
                                    </m:r>
                                    <m:r>
                                      <a:rPr lang="en-GB" sz="4000" b="1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,</m:t>
                                    </m:r>
                                    <m:f>
                                      <m:fPr>
                                        <m:ctrlPr>
                                          <a:rPr lang="en-GB" sz="4800" b="1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4000" b="1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  <m:t>𝟏</m:t>
                                        </m:r>
                                      </m:num>
                                      <m:den>
                                        <m:r>
                                          <a:rPr lang="en-GB" sz="4000" b="1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  <m:t>𝟐</m:t>
                                        </m:r>
                                      </m:den>
                                    </m:f>
                                  </m:e>
                                </m:d>
                              </m:oMath>
                            </m:oMathPara>
                          </a14:m>
                          <a:endParaRPr lang="en-GB" sz="4800" b="1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endParaRPr lang="en-GB" sz="4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4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1059509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en-GB" sz="4800" b="1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sz="4000" b="1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−</m:t>
                                    </m:r>
                                    <m:r>
                                      <a:rPr lang="en-GB" sz="4000" b="1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𝟏</m:t>
                                    </m:r>
                                    <m:r>
                                      <a:rPr lang="en-GB" sz="4000" b="1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,</m:t>
                                    </m:r>
                                    <m:r>
                                      <a:rPr lang="en-GB" sz="4000" b="1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𝟐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GB" sz="4800" b="1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4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4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98741736"/>
                  </p:ext>
                </p:extLst>
              </p:nvPr>
            </p:nvGraphicFramePr>
            <p:xfrm>
              <a:off x="1199456" y="1772816"/>
              <a:ext cx="9217024" cy="4661539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3071224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307290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307290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</a:tblGrid>
                  <a:tr h="652272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GB" sz="4000" dirty="0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GB" sz="4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00000" t="-935" r="-100198" b="-6177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00397" t="-935" r="-397" b="-61775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76796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98" t="-85714" r="-200595" b="-42460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endParaRPr lang="en-GB" sz="4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endParaRPr lang="en-GB" sz="4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76796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98" t="-184252" r="-200595" b="-32126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endParaRPr lang="en-GB" sz="4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endParaRPr lang="en-GB" sz="4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141382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98" t="-155603" r="-200595" b="-758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endParaRPr lang="en-GB" sz="4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4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105950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98" t="-340805" r="-200595" b="-114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4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4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7" name="Rectangle 6"/>
          <p:cNvSpPr/>
          <p:nvPr/>
        </p:nvSpPr>
        <p:spPr>
          <a:xfrm>
            <a:off x="695400" y="332656"/>
            <a:ext cx="1087320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Put a tick or cross to determine whether each of the following points are on the line with the given equation.</a:t>
            </a:r>
            <a:endParaRPr lang="en-GB" sz="3200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B7F2CD7-EC08-7FCA-893C-3D218743CF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9528244"/>
              </p:ext>
            </p:extLst>
          </p:nvPr>
        </p:nvGraphicFramePr>
        <p:xfrm>
          <a:off x="4223792" y="2472781"/>
          <a:ext cx="6145800" cy="767965"/>
        </p:xfrm>
        <a:graphic>
          <a:graphicData uri="http://schemas.openxmlformats.org/drawingml/2006/table">
            <a:tbl>
              <a:tblPr firstRow="1" firstCol="1" bandRow="1"/>
              <a:tblGrid>
                <a:gridCol w="3072900">
                  <a:extLst>
                    <a:ext uri="{9D8B030D-6E8A-4147-A177-3AD203B41FA5}">
                      <a16:colId xmlns:a16="http://schemas.microsoft.com/office/drawing/2014/main" val="950170183"/>
                    </a:ext>
                  </a:extLst>
                </a:gridCol>
                <a:gridCol w="3072900">
                  <a:extLst>
                    <a:ext uri="{9D8B030D-6E8A-4147-A177-3AD203B41FA5}">
                      <a16:colId xmlns:a16="http://schemas.microsoft.com/office/drawing/2014/main" val="355868350"/>
                    </a:ext>
                  </a:extLst>
                </a:gridCol>
              </a:tblGrid>
              <a:tr h="76796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440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GB" sz="440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</a:t>
                      </a:r>
                      <a:endParaRPr lang="en-GB" sz="44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4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</a:t>
                      </a:r>
                      <a:r>
                        <a:rPr lang="en-GB" sz="4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4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82564664"/>
                  </a:ext>
                </a:extLst>
              </a:tr>
            </a:tbl>
          </a:graphicData>
        </a:graphic>
      </p:graphicFrame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51F89BE3-8788-A795-9653-87CCE3986A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7650985"/>
              </p:ext>
            </p:extLst>
          </p:nvPr>
        </p:nvGraphicFramePr>
        <p:xfrm>
          <a:off x="4223792" y="3321288"/>
          <a:ext cx="6145800" cy="767965"/>
        </p:xfrm>
        <a:graphic>
          <a:graphicData uri="http://schemas.openxmlformats.org/drawingml/2006/table">
            <a:tbl>
              <a:tblPr firstRow="1" firstCol="1" bandRow="1"/>
              <a:tblGrid>
                <a:gridCol w="3072900">
                  <a:extLst>
                    <a:ext uri="{9D8B030D-6E8A-4147-A177-3AD203B41FA5}">
                      <a16:colId xmlns:a16="http://schemas.microsoft.com/office/drawing/2014/main" val="3517181250"/>
                    </a:ext>
                  </a:extLst>
                </a:gridCol>
                <a:gridCol w="3072900">
                  <a:extLst>
                    <a:ext uri="{9D8B030D-6E8A-4147-A177-3AD203B41FA5}">
                      <a16:colId xmlns:a16="http://schemas.microsoft.com/office/drawing/2014/main" val="669618026"/>
                    </a:ext>
                  </a:extLst>
                </a:gridCol>
              </a:tblGrid>
              <a:tr h="76796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4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</a:t>
                      </a:r>
                      <a:r>
                        <a:rPr lang="en-GB" sz="4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4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4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</a:t>
                      </a:r>
                      <a:r>
                        <a:rPr lang="en-GB" sz="4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4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7030444"/>
                  </a:ext>
                </a:extLst>
              </a:tr>
            </a:tbl>
          </a:graphicData>
        </a:graphic>
      </p:graphicFrame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C098CF61-CA3B-E5B6-A9E8-A70DC8D13C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6827943"/>
              </p:ext>
            </p:extLst>
          </p:nvPr>
        </p:nvGraphicFramePr>
        <p:xfrm>
          <a:off x="4295800" y="4338184"/>
          <a:ext cx="6145800" cy="891016"/>
        </p:xfrm>
        <a:graphic>
          <a:graphicData uri="http://schemas.openxmlformats.org/drawingml/2006/table">
            <a:tbl>
              <a:tblPr firstRow="1" firstCol="1" bandRow="1"/>
              <a:tblGrid>
                <a:gridCol w="3072900">
                  <a:extLst>
                    <a:ext uri="{9D8B030D-6E8A-4147-A177-3AD203B41FA5}">
                      <a16:colId xmlns:a16="http://schemas.microsoft.com/office/drawing/2014/main" val="3798559759"/>
                    </a:ext>
                  </a:extLst>
                </a:gridCol>
                <a:gridCol w="3072900">
                  <a:extLst>
                    <a:ext uri="{9D8B030D-6E8A-4147-A177-3AD203B41FA5}">
                      <a16:colId xmlns:a16="http://schemas.microsoft.com/office/drawing/2014/main" val="1608243958"/>
                    </a:ext>
                  </a:extLst>
                </a:gridCol>
              </a:tblGrid>
              <a:tr h="89101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4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</a:t>
                      </a:r>
                      <a:r>
                        <a:rPr lang="en-GB" sz="4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4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40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</a:t>
                      </a:r>
                      <a:endParaRPr lang="en-GB" sz="4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14315011"/>
                  </a:ext>
                </a:extLst>
              </a:tr>
            </a:tbl>
          </a:graphicData>
        </a:graphic>
      </p:graphicFrame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2BBC1263-BCB1-E95D-B3FD-967639F12D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2969994"/>
              </p:ext>
            </p:extLst>
          </p:nvPr>
        </p:nvGraphicFramePr>
        <p:xfrm>
          <a:off x="4304694" y="5517232"/>
          <a:ext cx="6048672" cy="742027"/>
        </p:xfrm>
        <a:graphic>
          <a:graphicData uri="http://schemas.openxmlformats.org/drawingml/2006/table">
            <a:tbl>
              <a:tblPr firstRow="1" firstCol="1" bandRow="1"/>
              <a:tblGrid>
                <a:gridCol w="3024336">
                  <a:extLst>
                    <a:ext uri="{9D8B030D-6E8A-4147-A177-3AD203B41FA5}">
                      <a16:colId xmlns:a16="http://schemas.microsoft.com/office/drawing/2014/main" val="1873717684"/>
                    </a:ext>
                  </a:extLst>
                </a:gridCol>
                <a:gridCol w="3024336">
                  <a:extLst>
                    <a:ext uri="{9D8B030D-6E8A-4147-A177-3AD203B41FA5}">
                      <a16:colId xmlns:a16="http://schemas.microsoft.com/office/drawing/2014/main" val="2740195231"/>
                    </a:ext>
                  </a:extLst>
                </a:gridCol>
              </a:tblGrid>
              <a:tr h="74202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40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GB" sz="440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</a:t>
                      </a:r>
                      <a:endParaRPr lang="en-GB" sz="44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40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</a:t>
                      </a:r>
                      <a:r>
                        <a:rPr lang="en-GB" sz="440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44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449706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2565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71804" y="881988"/>
                <a:ext cx="11136943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dirty="0"/>
                  <a:t>The steepness of a line is known as the </a:t>
                </a:r>
                <a:r>
                  <a:rPr lang="en-GB" sz="4000" b="1" dirty="0"/>
                  <a:t>gradient</a:t>
                </a:r>
                <a:r>
                  <a:rPr lang="en-GB" sz="4000" dirty="0"/>
                  <a:t>.</a:t>
                </a:r>
              </a:p>
              <a:p>
                <a:pPr algn="ctr"/>
                <a:r>
                  <a:rPr lang="en-GB" sz="4000" dirty="0"/>
                  <a:t>It tells us what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/>
                      </a:rPr>
                      <m:t>𝑦</m:t>
                    </m:r>
                  </m:oMath>
                </a14:m>
                <a:r>
                  <a:rPr lang="en-GB" sz="4000" dirty="0"/>
                  <a:t> changes by as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/>
                      </a:rPr>
                      <m:t>𝑥</m:t>
                    </m:r>
                  </m:oMath>
                </a14:m>
                <a:r>
                  <a:rPr lang="en-GB" sz="4000" dirty="0"/>
                  <a:t> increases by 1.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804" y="881988"/>
                <a:ext cx="11136943" cy="1323439"/>
              </a:xfrm>
              <a:prstGeom prst="rect">
                <a:avLst/>
              </a:prstGeom>
              <a:blipFill>
                <a:blip r:embed="rId2"/>
                <a:stretch>
                  <a:fillRect t="-8295" b="-1889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Arrow Connector 8"/>
          <p:cNvCxnSpPr/>
          <p:nvPr/>
        </p:nvCxnSpPr>
        <p:spPr>
          <a:xfrm flipV="1">
            <a:off x="5722440" y="2708920"/>
            <a:ext cx="0" cy="352839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3719736" y="4725144"/>
            <a:ext cx="4161606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5447928" y="2708920"/>
            <a:ext cx="1224136" cy="3528392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6168008" y="4149080"/>
            <a:ext cx="504056" cy="0"/>
          </a:xfrm>
          <a:prstGeom prst="line">
            <a:avLst/>
          </a:prstGeom>
          <a:ln>
            <a:prstDash val="sysDot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6672064" y="2852936"/>
            <a:ext cx="0" cy="1296144"/>
          </a:xfrm>
          <a:prstGeom prst="line">
            <a:avLst/>
          </a:prstGeom>
          <a:ln>
            <a:prstDash val="sysDot"/>
            <a:tailEnd type="triangle" w="lg" len="lg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6276020" y="4149080"/>
                <a:ext cx="2880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dirty="0">
                          <a:latin typeface="Cambria Math"/>
                        </a:rPr>
                        <m:t>1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6020" y="4149080"/>
                <a:ext cx="288032" cy="369332"/>
              </a:xfrm>
              <a:prstGeom prst="rect">
                <a:avLst/>
              </a:prstGeom>
              <a:blipFill>
                <a:blip r:embed="rId3"/>
                <a:stretch>
                  <a:fillRect r="-425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6672064" y="3501008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Gradient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87723BE-B1E0-013F-C944-AE7AD45E3CE1}"/>
              </a:ext>
            </a:extLst>
          </p:cNvPr>
          <p:cNvSpPr txBox="1"/>
          <p:nvPr/>
        </p:nvSpPr>
        <p:spPr>
          <a:xfrm>
            <a:off x="191344" y="76791"/>
            <a:ext cx="1144927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800" b="1" dirty="0"/>
              <a:t>Gradients</a:t>
            </a:r>
          </a:p>
        </p:txBody>
      </p:sp>
    </p:spTree>
    <p:extLst>
      <p:ext uri="{BB962C8B-B14F-4D97-AF65-F5344CB8AC3E}">
        <p14:creationId xmlns:p14="http://schemas.microsoft.com/office/powerpoint/2010/main" val="3471983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23392" y="225564"/>
                <a:ext cx="10945216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dirty="0"/>
                  <a:t>We can get the gradient of a line using just its equation.</a:t>
                </a:r>
              </a:p>
              <a:p>
                <a:r>
                  <a:rPr lang="en-GB" sz="3200" b="1" dirty="0"/>
                  <a:t>Rearrange into the form </a:t>
                </a:r>
                <a14:m>
                  <m:oMath xmlns:m="http://schemas.openxmlformats.org/officeDocument/2006/math">
                    <m:r>
                      <a:rPr lang="en-GB" sz="3200" b="1" i="1">
                        <a:latin typeface="Cambria Math"/>
                      </a:rPr>
                      <m:t>𝒚</m:t>
                    </m:r>
                    <m:r>
                      <a:rPr lang="en-GB" sz="3200" b="1" i="1">
                        <a:latin typeface="Cambria Math"/>
                      </a:rPr>
                      <m:t>=</m:t>
                    </m:r>
                    <m:r>
                      <a:rPr lang="en-GB" sz="3200" b="1" i="1">
                        <a:latin typeface="Cambria Math"/>
                      </a:rPr>
                      <m:t>𝒎𝒙</m:t>
                    </m:r>
                    <m:r>
                      <a:rPr lang="en-GB" sz="3200" b="1" i="1">
                        <a:latin typeface="Cambria Math"/>
                      </a:rPr>
                      <m:t>+</m:t>
                    </m:r>
                    <m:r>
                      <a:rPr lang="en-GB" sz="3200" b="1" i="1">
                        <a:latin typeface="Cambria Math"/>
                      </a:rPr>
                      <m:t>𝒄</m:t>
                    </m:r>
                  </m:oMath>
                </a14:m>
                <a:r>
                  <a:rPr lang="en-GB" sz="3200" b="1" dirty="0"/>
                  <a:t> (i.e. make </a:t>
                </a:r>
                <a14:m>
                  <m:oMath xmlns:m="http://schemas.openxmlformats.org/officeDocument/2006/math">
                    <m:r>
                      <a:rPr lang="en-GB" sz="3200" b="1" i="1">
                        <a:latin typeface="Cambria Math" panose="02040503050406030204" pitchFamily="18" charset="0"/>
                      </a:rPr>
                      <m:t>𝒚</m:t>
                    </m:r>
                  </m:oMath>
                </a14:m>
                <a:r>
                  <a:rPr lang="en-GB" sz="3200" b="1" dirty="0"/>
                  <a:t> the subject)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392" y="225564"/>
                <a:ext cx="10945216" cy="1077218"/>
              </a:xfrm>
              <a:prstGeom prst="rect">
                <a:avLst/>
              </a:prstGeom>
              <a:blipFill>
                <a:blip r:embed="rId3"/>
                <a:stretch>
                  <a:fillRect l="-1392" t="-7345" b="-1807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475820" y="2487876"/>
                <a:ext cx="3240360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1" i="1">
                          <a:latin typeface="Cambria Math"/>
                        </a:rPr>
                        <m:t>𝒚</m:t>
                      </m:r>
                      <m:r>
                        <a:rPr lang="en-GB" sz="4000" b="1" i="1">
                          <a:latin typeface="Cambria Math"/>
                        </a:rPr>
                        <m:t>=−</m:t>
                      </m:r>
                      <m:r>
                        <a:rPr lang="en-GB" sz="4000" b="1" i="1">
                          <a:latin typeface="Cambria Math"/>
                        </a:rPr>
                        <m:t>𝟐</m:t>
                      </m:r>
                      <m:r>
                        <a:rPr lang="en-GB" sz="4000" b="1" i="1">
                          <a:latin typeface="Cambria Math"/>
                        </a:rPr>
                        <m:t>𝒙</m:t>
                      </m:r>
                      <m:r>
                        <a:rPr lang="en-GB" sz="4000" b="1" i="1">
                          <a:latin typeface="Cambria Math"/>
                        </a:rPr>
                        <m:t>+</m:t>
                      </m:r>
                      <m:r>
                        <a:rPr lang="en-GB" sz="4000" b="1" i="1">
                          <a:latin typeface="Cambria Math"/>
                        </a:rPr>
                        <m:t>𝟏</m:t>
                      </m:r>
                    </m:oMath>
                    <m:oMath xmlns:m="http://schemas.openxmlformats.org/officeDocument/2006/math">
                      <m:r>
                        <a:rPr lang="en-GB" sz="4000" b="1" i="1">
                          <a:latin typeface="Cambria Math"/>
                        </a:rPr>
                        <m:t>∴</m:t>
                      </m:r>
                      <m:r>
                        <a:rPr lang="en-GB" sz="4000" b="1" i="1">
                          <a:latin typeface="Cambria Math"/>
                        </a:rPr>
                        <m:t>𝒎</m:t>
                      </m:r>
                      <m:r>
                        <a:rPr lang="en-GB" sz="4000" b="1" i="1">
                          <a:latin typeface="Cambria Math"/>
                        </a:rPr>
                        <m:t>=−</m:t>
                      </m:r>
                      <m:r>
                        <a:rPr lang="en-GB" sz="4000" b="1" i="1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en-GB" sz="40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5820" y="2487876"/>
                <a:ext cx="3240360" cy="132343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151784" y="4744714"/>
                <a:ext cx="3726656" cy="19362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>
                          <a:latin typeface="Cambria Math"/>
                        </a:rPr>
                        <m:t>𝒚</m:t>
                      </m:r>
                      <m:r>
                        <a:rPr lang="en-GB" sz="3200" b="1" i="1">
                          <a:latin typeface="Cambria Math"/>
                        </a:rPr>
                        <m:t>=−</m:t>
                      </m:r>
                      <m:f>
                        <m:fPr>
                          <m:ctrlPr>
                            <a:rPr lang="en-GB" sz="32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1" i="1">
                              <a:latin typeface="Cambria Math"/>
                            </a:rPr>
                            <m:t>𝟑</m:t>
                          </m:r>
                        </m:num>
                        <m:den>
                          <m:r>
                            <a:rPr lang="en-GB" sz="3200" b="1" i="1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GB" sz="3200" b="1" i="1">
                          <a:latin typeface="Cambria Math"/>
                        </a:rPr>
                        <m:t>𝒙</m:t>
                      </m:r>
                      <m:r>
                        <a:rPr lang="en-GB" sz="3200" b="1" i="1">
                          <a:latin typeface="Cambria Math"/>
                        </a:rPr>
                        <m:t>+</m:t>
                      </m:r>
                      <m:r>
                        <a:rPr lang="en-GB" sz="3200" b="1" i="1">
                          <a:latin typeface="Cambria Math"/>
                        </a:rPr>
                        <m:t>𝟐</m:t>
                      </m:r>
                    </m:oMath>
                    <m:oMath xmlns:m="http://schemas.openxmlformats.org/officeDocument/2006/math">
                      <m:r>
                        <a:rPr lang="en-GB" sz="3200" b="1" i="1">
                          <a:latin typeface="Cambria Math"/>
                        </a:rPr>
                        <m:t>∴</m:t>
                      </m:r>
                      <m:r>
                        <a:rPr lang="en-GB" sz="3200" b="1" i="1">
                          <a:latin typeface="Cambria Math"/>
                        </a:rPr>
                        <m:t>𝒎</m:t>
                      </m:r>
                      <m:r>
                        <a:rPr lang="en-GB" sz="3200" b="1" i="1">
                          <a:latin typeface="Cambria Math"/>
                        </a:rPr>
                        <m:t>=−</m:t>
                      </m:r>
                      <m:f>
                        <m:fPr>
                          <m:ctrlPr>
                            <a:rPr lang="en-GB" sz="32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1" i="1">
                              <a:latin typeface="Cambria Math"/>
                            </a:rPr>
                            <m:t>𝟑</m:t>
                          </m:r>
                        </m:num>
                        <m:den>
                          <m:r>
                            <a:rPr lang="en-GB" sz="3200" b="1" i="1"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GB" sz="32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1784" y="4744714"/>
                <a:ext cx="3726656" cy="193629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A91FECA1-A02A-15BC-7284-754EE2A31787}"/>
                  </a:ext>
                </a:extLst>
              </p:cNvPr>
              <p:cNvSpPr txBox="1"/>
              <p:nvPr/>
            </p:nvSpPr>
            <p:spPr>
              <a:xfrm>
                <a:off x="911424" y="1524559"/>
                <a:ext cx="980864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What is the gradient of </a:t>
                </a:r>
                <a14:m>
                  <m:oMath xmlns:m="http://schemas.openxmlformats.org/officeDocument/2006/math">
                    <m:r>
                      <a:rPr lang="en-GB" sz="4800" b="1" i="1" smtClean="0">
                        <a:latin typeface="Cambria Math"/>
                      </a:rPr>
                      <m:t>𝒚</m:t>
                    </m:r>
                    <m:r>
                      <a:rPr lang="en-GB" sz="4800" b="1" i="1" smtClean="0">
                        <a:latin typeface="Cambria Math"/>
                      </a:rPr>
                      <m:t>+</m:t>
                    </m:r>
                    <m:r>
                      <a:rPr lang="en-GB" sz="4800" b="1" i="1" smtClean="0">
                        <a:latin typeface="Cambria Math"/>
                      </a:rPr>
                      <m:t>𝟐</m:t>
                    </m:r>
                    <m:r>
                      <a:rPr lang="en-GB" sz="4800" b="1" i="1" smtClean="0">
                        <a:latin typeface="Cambria Math"/>
                      </a:rPr>
                      <m:t>𝒙</m:t>
                    </m:r>
                    <m:r>
                      <a:rPr lang="en-GB" sz="4800" b="1" i="1" smtClean="0">
                        <a:latin typeface="Cambria Math"/>
                      </a:rPr>
                      <m:t>=</m:t>
                    </m:r>
                    <m:r>
                      <a:rPr lang="en-GB" sz="4800" b="1" i="1" smtClean="0">
                        <a:latin typeface="Cambria Math"/>
                      </a:rPr>
                      <m:t>𝟏</m:t>
                    </m:r>
                  </m:oMath>
                </a14:m>
                <a:r>
                  <a:rPr lang="en-GB" sz="4800" dirty="0"/>
                  <a:t>? </a:t>
                </a: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A91FECA1-A02A-15BC-7284-754EE2A317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24" y="1524559"/>
                <a:ext cx="9808640" cy="830997"/>
              </a:xfrm>
              <a:prstGeom prst="rect">
                <a:avLst/>
              </a:prstGeom>
              <a:blipFill>
                <a:blip r:embed="rId6"/>
                <a:stretch>
                  <a:fillRect l="-62" t="-16176" r="-1367" b="-389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6B67EC1-2F0E-8141-A334-333ADED748C3}"/>
                  </a:ext>
                </a:extLst>
              </p:cNvPr>
              <p:cNvSpPr txBox="1"/>
              <p:nvPr/>
            </p:nvSpPr>
            <p:spPr>
              <a:xfrm>
                <a:off x="983432" y="3943635"/>
                <a:ext cx="980864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What is the gradient of </a:t>
                </a:r>
                <a14:m>
                  <m:oMath xmlns:m="http://schemas.openxmlformats.org/officeDocument/2006/math">
                    <m:r>
                      <a:rPr lang="en-GB" sz="4800" b="1" i="1">
                        <a:latin typeface="Cambria Math"/>
                      </a:rPr>
                      <m:t>𝟐</m:t>
                    </m:r>
                    <m:r>
                      <a:rPr lang="en-GB" sz="4800" b="1" i="1">
                        <a:latin typeface="Cambria Math"/>
                      </a:rPr>
                      <m:t>𝒚</m:t>
                    </m:r>
                    <m:r>
                      <a:rPr lang="en-GB" sz="4800" b="1" i="1">
                        <a:latin typeface="Cambria Math"/>
                      </a:rPr>
                      <m:t>+</m:t>
                    </m:r>
                    <m:r>
                      <a:rPr lang="en-GB" sz="4800" b="1" i="1">
                        <a:latin typeface="Cambria Math"/>
                      </a:rPr>
                      <m:t>𝟑</m:t>
                    </m:r>
                    <m:r>
                      <a:rPr lang="en-GB" sz="4800" b="1" i="1">
                        <a:latin typeface="Cambria Math"/>
                      </a:rPr>
                      <m:t>𝒙</m:t>
                    </m:r>
                    <m:r>
                      <a:rPr lang="en-GB" sz="4800" b="1" i="1">
                        <a:latin typeface="Cambria Math"/>
                      </a:rPr>
                      <m:t>=</m:t>
                    </m:r>
                    <m:r>
                      <a:rPr lang="en-GB" sz="4800" b="1" i="1">
                        <a:latin typeface="Cambria Math"/>
                      </a:rPr>
                      <m:t>𝟒</m:t>
                    </m:r>
                  </m:oMath>
                </a14:m>
                <a:r>
                  <a:rPr lang="en-GB" sz="4800" dirty="0"/>
                  <a:t>? </a:t>
                </a: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6B67EC1-2F0E-8141-A334-333ADED748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432" y="3943635"/>
                <a:ext cx="9808640" cy="830997"/>
              </a:xfrm>
              <a:prstGeom prst="rect">
                <a:avLst/>
              </a:prstGeom>
              <a:blipFill>
                <a:blip r:embed="rId7"/>
                <a:stretch>
                  <a:fillRect l="-1865" t="-16176" r="-3294" b="-389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49585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56339" y="321045"/>
                <a:ext cx="10668373" cy="24507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Given two points on a line, the gradient is:</a:t>
                </a:r>
              </a:p>
              <a:p>
                <a:endParaRPr lang="en-GB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1" i="1">
                          <a:latin typeface="Cambria Math"/>
                        </a:rPr>
                        <m:t>𝒎</m:t>
                      </m:r>
                      <m:r>
                        <a:rPr lang="en-GB" sz="44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GB" sz="4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b="1" i="1">
                              <a:latin typeface="Cambria Math"/>
                            </a:rPr>
                            <m:t>𝒄𝒉𝒂𝒏𝒈𝒆</m:t>
                          </m:r>
                          <m:r>
                            <a:rPr lang="en-GB" sz="4400" b="1" i="1">
                              <a:latin typeface="Cambria Math"/>
                            </a:rPr>
                            <m:t> </m:t>
                          </m:r>
                          <m:r>
                            <a:rPr lang="en-GB" sz="4400" b="1" i="1">
                              <a:latin typeface="Cambria Math"/>
                            </a:rPr>
                            <m:t>𝒊𝒏</m:t>
                          </m:r>
                          <m:r>
                            <a:rPr lang="en-GB" sz="4400" b="1" i="1">
                              <a:latin typeface="Cambria Math"/>
                            </a:rPr>
                            <m:t> </m:t>
                          </m:r>
                          <m:r>
                            <a:rPr lang="en-GB" sz="4400" b="1" i="1">
                              <a:latin typeface="Cambria Math"/>
                            </a:rPr>
                            <m:t>𝒚</m:t>
                          </m:r>
                        </m:num>
                        <m:den>
                          <m:r>
                            <a:rPr lang="en-GB" sz="4400" b="1" i="1">
                              <a:latin typeface="Cambria Math"/>
                            </a:rPr>
                            <m:t>𝒄𝒉𝒂𝒏𝒈𝒆</m:t>
                          </m:r>
                          <m:r>
                            <a:rPr lang="en-GB" sz="4400" b="1" i="1">
                              <a:latin typeface="Cambria Math"/>
                            </a:rPr>
                            <m:t> </m:t>
                          </m:r>
                          <m:r>
                            <a:rPr lang="en-GB" sz="4400" b="1" i="1">
                              <a:latin typeface="Cambria Math"/>
                            </a:rPr>
                            <m:t>𝒊𝒏</m:t>
                          </m:r>
                          <m:r>
                            <a:rPr lang="en-GB" sz="4400" b="1" i="1">
                              <a:latin typeface="Cambria Math"/>
                            </a:rPr>
                            <m:t> </m:t>
                          </m:r>
                          <m:r>
                            <a:rPr lang="en-GB" sz="4400" b="1" i="1">
                              <a:latin typeface="Cambria Math"/>
                            </a:rPr>
                            <m:t>𝒙</m:t>
                          </m:r>
                        </m:den>
                      </m:f>
                    </m:oMath>
                  </m:oMathPara>
                </a14:m>
                <a:endParaRPr lang="en-GB" sz="44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339" y="321045"/>
                <a:ext cx="10668373" cy="2450799"/>
              </a:xfrm>
              <a:prstGeom prst="rect">
                <a:avLst/>
              </a:prstGeom>
              <a:blipFill>
                <a:blip r:embed="rId2"/>
                <a:stretch>
                  <a:fillRect t="-522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07368" y="3153162"/>
                <a:ext cx="4752528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800" b="1" dirty="0"/>
                  <a:t>A)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800" i="1">
                            <a:latin typeface="Cambria Math"/>
                          </a:rPr>
                          <m:t>1, 4</m:t>
                        </m:r>
                      </m:e>
                    </m:d>
                    <m:r>
                      <a:rPr lang="en-GB" sz="4800" i="1">
                        <a:latin typeface="Cambria Math"/>
                      </a:rPr>
                      <m:t>    (3, 10)</m:t>
                    </m:r>
                  </m:oMath>
                </a14:m>
                <a:endParaRPr lang="en-GB" sz="48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3153162"/>
                <a:ext cx="4752528" cy="830997"/>
              </a:xfrm>
              <a:prstGeom prst="rect">
                <a:avLst/>
              </a:prstGeom>
              <a:blipFill>
                <a:blip r:embed="rId3"/>
                <a:stretch>
                  <a:fillRect l="-5905" t="-16058" b="-379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703512" y="5598615"/>
                <a:ext cx="2808312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b="1" i="1">
                          <a:latin typeface="Cambria Math"/>
                        </a:rPr>
                        <m:t>𝒎</m:t>
                      </m:r>
                      <m:r>
                        <a:rPr lang="en-GB" sz="5400" b="1" i="1">
                          <a:latin typeface="Cambria Math"/>
                        </a:rPr>
                        <m:t>=</m:t>
                      </m:r>
                      <m:r>
                        <a:rPr lang="en-GB" sz="5400" b="1" i="1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en-GB" sz="54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3512" y="5598615"/>
                <a:ext cx="2808312" cy="92333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600056" y="3153161"/>
                <a:ext cx="459588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800" b="1" dirty="0"/>
                  <a:t>B) 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800" i="1">
                            <a:latin typeface="Cambria Math"/>
                          </a:rPr>
                          <m:t>5, 7</m:t>
                        </m:r>
                      </m:e>
                    </m:d>
                    <m:r>
                      <a:rPr lang="en-GB" sz="4800" i="1">
                        <a:latin typeface="Cambria Math"/>
                      </a:rPr>
                      <m:t>    (8, 1)</m:t>
                    </m:r>
                  </m:oMath>
                </a14:m>
                <a:endParaRPr lang="en-GB" sz="48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0056" y="3153161"/>
                <a:ext cx="4595886" cy="830997"/>
              </a:xfrm>
              <a:prstGeom prst="rect">
                <a:avLst/>
              </a:prstGeom>
              <a:blipFill>
                <a:blip r:embed="rId5"/>
                <a:stretch>
                  <a:fillRect l="-6101" t="-16058" b="-379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7896200" y="5613051"/>
                <a:ext cx="2808312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b="1" i="1">
                          <a:latin typeface="Cambria Math"/>
                        </a:rPr>
                        <m:t>𝒎</m:t>
                      </m:r>
                      <m:r>
                        <a:rPr lang="en-GB" sz="5400" b="1" i="1">
                          <a:latin typeface="Cambria Math"/>
                        </a:rPr>
                        <m:t>=−</m:t>
                      </m:r>
                      <m:r>
                        <a:rPr lang="en-GB" sz="5400" b="1" i="1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en-GB" sz="54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96200" y="5613051"/>
                <a:ext cx="2808312" cy="92333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D81433C-690F-4658-53F6-C24C16FD76F6}"/>
                  </a:ext>
                </a:extLst>
              </p:cNvPr>
              <p:cNvSpPr txBox="1"/>
              <p:nvPr/>
            </p:nvSpPr>
            <p:spPr>
              <a:xfrm>
                <a:off x="2135560" y="4199841"/>
                <a:ext cx="2016224" cy="12490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10−4</m:t>
                          </m:r>
                        </m:num>
                        <m:den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3−1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D81433C-690F-4658-53F6-C24C16FD76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5560" y="4199841"/>
                <a:ext cx="2016224" cy="124906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C383F40-5787-10E8-36F5-E9D4E7177E72}"/>
                  </a:ext>
                </a:extLst>
              </p:cNvPr>
              <p:cNvSpPr txBox="1"/>
              <p:nvPr/>
            </p:nvSpPr>
            <p:spPr>
              <a:xfrm>
                <a:off x="8292244" y="4199841"/>
                <a:ext cx="2016224" cy="12490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1−7</m:t>
                          </m:r>
                        </m:num>
                        <m:den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8−5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C383F40-5787-10E8-36F5-E9D4E7177E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92244" y="4199841"/>
                <a:ext cx="2016224" cy="124906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91022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3" grpId="0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67094" y="230590"/>
            <a:ext cx="84609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There are 3 ways in which we can </a:t>
            </a:r>
          </a:p>
          <a:p>
            <a:pPr algn="ctr"/>
            <a:r>
              <a:rPr lang="en-GB" sz="4800" dirty="0"/>
              <a:t>calculate the gradient:</a:t>
            </a:r>
          </a:p>
        </p:txBody>
      </p:sp>
      <p:sp>
        <p:nvSpPr>
          <p:cNvPr id="6" name="Rectangle 5"/>
          <p:cNvSpPr/>
          <p:nvPr/>
        </p:nvSpPr>
        <p:spPr>
          <a:xfrm>
            <a:off x="1703512" y="2348880"/>
            <a:ext cx="2952328" cy="36004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a. Counting Squares</a:t>
            </a:r>
          </a:p>
        </p:txBody>
      </p:sp>
      <p:sp>
        <p:nvSpPr>
          <p:cNvPr id="7" name="Line 8"/>
          <p:cNvSpPr>
            <a:spLocks noChangeShapeType="1"/>
          </p:cNvSpPr>
          <p:nvPr/>
        </p:nvSpPr>
        <p:spPr bwMode="auto">
          <a:xfrm>
            <a:off x="2639615" y="2996952"/>
            <a:ext cx="0" cy="1512168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" name="Line 9"/>
          <p:cNvSpPr>
            <a:spLocks noChangeShapeType="1"/>
          </p:cNvSpPr>
          <p:nvPr/>
        </p:nvSpPr>
        <p:spPr bwMode="auto">
          <a:xfrm>
            <a:off x="3179676" y="2996952"/>
            <a:ext cx="14865" cy="1512168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" name="Line 18"/>
          <p:cNvSpPr>
            <a:spLocks noChangeShapeType="1"/>
          </p:cNvSpPr>
          <p:nvPr/>
        </p:nvSpPr>
        <p:spPr bwMode="auto">
          <a:xfrm>
            <a:off x="2639615" y="2996952"/>
            <a:ext cx="109498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1" name="Line 9"/>
          <p:cNvSpPr>
            <a:spLocks noChangeShapeType="1"/>
          </p:cNvSpPr>
          <p:nvPr/>
        </p:nvSpPr>
        <p:spPr bwMode="auto">
          <a:xfrm>
            <a:off x="3719736" y="2996952"/>
            <a:ext cx="14864" cy="1512168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" name="Line 18"/>
          <p:cNvSpPr>
            <a:spLocks noChangeShapeType="1"/>
          </p:cNvSpPr>
          <p:nvPr/>
        </p:nvSpPr>
        <p:spPr bwMode="auto">
          <a:xfrm>
            <a:off x="2639615" y="3501008"/>
            <a:ext cx="109498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" name="Line 18"/>
          <p:cNvSpPr>
            <a:spLocks noChangeShapeType="1"/>
          </p:cNvSpPr>
          <p:nvPr/>
        </p:nvSpPr>
        <p:spPr bwMode="auto">
          <a:xfrm>
            <a:off x="2632183" y="4005064"/>
            <a:ext cx="109498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" name="Line 18"/>
          <p:cNvSpPr>
            <a:spLocks noChangeShapeType="1"/>
          </p:cNvSpPr>
          <p:nvPr/>
        </p:nvSpPr>
        <p:spPr bwMode="auto">
          <a:xfrm>
            <a:off x="2624751" y="4509120"/>
            <a:ext cx="109498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sz="2400"/>
          </a:p>
        </p:txBody>
      </p:sp>
      <p:cxnSp>
        <p:nvCxnSpPr>
          <p:cNvPr id="16" name="Straight Connector 15"/>
          <p:cNvCxnSpPr>
            <a:stCxn id="10" idx="0"/>
          </p:cNvCxnSpPr>
          <p:nvPr/>
        </p:nvCxnSpPr>
        <p:spPr>
          <a:xfrm>
            <a:off x="2639614" y="2996953"/>
            <a:ext cx="554926" cy="1512169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2323012" y="5102028"/>
                <a:ext cx="169846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>
                          <a:latin typeface="Cambria Math"/>
                        </a:rPr>
                        <m:t>𝒎</m:t>
                      </m:r>
                      <m:r>
                        <a:rPr lang="en-GB" sz="3200" b="1" i="1">
                          <a:latin typeface="Cambria Math"/>
                        </a:rPr>
                        <m:t>=−</m:t>
                      </m:r>
                      <m:r>
                        <a:rPr lang="en-GB" sz="3200" b="1" i="1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en-GB" sz="32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3012" y="5102028"/>
                <a:ext cx="1698462" cy="58477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Rectangle 18"/>
          <p:cNvSpPr/>
          <p:nvPr/>
        </p:nvSpPr>
        <p:spPr>
          <a:xfrm>
            <a:off x="4871864" y="2348880"/>
            <a:ext cx="2592288" cy="36004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b. Using the equation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680176" y="2348880"/>
            <a:ext cx="2592288" cy="36004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c. Using two points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4987308" y="2924944"/>
                <a:ext cx="23614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3200" i="1">
                          <a:latin typeface="Cambria Math"/>
                        </a:rPr>
                        <m:t>𝑦</m:t>
                      </m:r>
                      <m:r>
                        <a:rPr lang="en-GB" sz="3200" i="1">
                          <a:latin typeface="Cambria Math"/>
                        </a:rPr>
                        <m:t>=4−5</m:t>
                      </m:r>
                      <m:r>
                        <a:rPr lang="en-GB" sz="3200" i="1"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7308" y="2924944"/>
                <a:ext cx="2361400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5088074" y="4811334"/>
                <a:ext cx="2015852" cy="10243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>
                          <a:latin typeface="Cambria Math"/>
                        </a:rPr>
                        <m:t>𝒎</m:t>
                      </m:r>
                      <m:r>
                        <a:rPr lang="en-GB" sz="3200" b="1" i="1">
                          <a:latin typeface="Cambria Math"/>
                        </a:rPr>
                        <m:t>=−</m:t>
                      </m:r>
                      <m:f>
                        <m:fPr>
                          <m:ctrlPr>
                            <a:rPr lang="en-GB" sz="32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1" i="1"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GB" sz="3200" b="1" i="1"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GB" sz="32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8074" y="4811334"/>
                <a:ext cx="2015852" cy="102431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7753340" y="2924943"/>
                <a:ext cx="244596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latin typeface="Cambria Math"/>
                            </a:rPr>
                            <m:t>1, 4</m:t>
                          </m:r>
                        </m:e>
                      </m:d>
                      <m:r>
                        <a:rPr lang="en-GB" sz="3200" i="1">
                          <a:latin typeface="Cambria Math"/>
                        </a:rPr>
                        <m:t>, </m:t>
                      </m:r>
                      <m:d>
                        <m:d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latin typeface="Cambria Math"/>
                            </a:rPr>
                            <m:t>4, 13</m:t>
                          </m:r>
                        </m:e>
                      </m:d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3340" y="2924943"/>
                <a:ext cx="2445960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8220236" y="5102028"/>
                <a:ext cx="151216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>
                          <a:latin typeface="Cambria Math"/>
                        </a:rPr>
                        <m:t>𝒎</m:t>
                      </m:r>
                      <m:r>
                        <a:rPr lang="en-GB" sz="3200" b="1" i="1">
                          <a:latin typeface="Cambria Math"/>
                        </a:rPr>
                        <m:t>=</m:t>
                      </m:r>
                      <m:r>
                        <a:rPr lang="en-GB" sz="3200" b="1" i="1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en-GB" sz="32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0236" y="5102028"/>
                <a:ext cx="1512168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87143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2" grpId="0"/>
      <p:bldP spid="2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5181</TotalTime>
  <Words>715</Words>
  <Application>Microsoft Office PowerPoint</Application>
  <PresentationFormat>Widescreen</PresentationFormat>
  <Paragraphs>96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KS3: Straight Lines</dc:title>
  <dc:creator>rm</dc:creator>
  <cp:lastModifiedBy>Stewart</cp:lastModifiedBy>
  <cp:revision>220</cp:revision>
  <dcterms:created xsi:type="dcterms:W3CDTF">2013-08-28T13:12:13Z</dcterms:created>
  <dcterms:modified xsi:type="dcterms:W3CDTF">2023-06-20T05:43:44Z</dcterms:modified>
</cp:coreProperties>
</file>