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B166AAD-1D2D-472F-907C-EA2A612AC469}"/>
    <pc:docChg chg="modSld">
      <pc:chgData name="Stewart Gale" userId="3647ddd2-6040-41ae-a96d-232c23482af8" providerId="ADAL" clId="{8B166AAD-1D2D-472F-907C-EA2A612AC469}" dt="2024-01-25T08:11:04.478" v="2" actId="1076"/>
      <pc:docMkLst>
        <pc:docMk/>
      </pc:docMkLst>
      <pc:sldChg chg="modSp mod">
        <pc:chgData name="Stewart Gale" userId="3647ddd2-6040-41ae-a96d-232c23482af8" providerId="ADAL" clId="{8B166AAD-1D2D-472F-907C-EA2A612AC469}" dt="2024-01-25T08:11:04.478" v="2" actId="1076"/>
        <pc:sldMkLst>
          <pc:docMk/>
          <pc:sldMk cId="2959446578" sldId="260"/>
        </pc:sldMkLst>
        <pc:spChg chg="mod">
          <ac:chgData name="Stewart Gale" userId="3647ddd2-6040-41ae-a96d-232c23482af8" providerId="ADAL" clId="{8B166AAD-1D2D-472F-907C-EA2A612AC469}" dt="2024-01-25T08:11:02.003" v="1" actId="1076"/>
          <ac:spMkLst>
            <pc:docMk/>
            <pc:sldMk cId="2959446578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8B166AAD-1D2D-472F-907C-EA2A612AC469}" dt="2024-01-25T08:11:04.478" v="2" actId="1076"/>
          <ac:spMkLst>
            <pc:docMk/>
            <pc:sldMk cId="2959446578" sldId="260"/>
            <ac:spMk id="2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40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59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16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06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78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8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8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504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703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53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E75D0-DF5D-4520-A598-A78C4797EE4B}" type="datetimeFigureOut">
              <a:rPr lang="en-GB" smtClean="0"/>
              <a:t>25/01/2024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19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/>
          <p:nvPr/>
        </p:nvPicPr>
        <p:blipFill rotWithShape="1">
          <a:blip r:embed="rId2"/>
          <a:srcRect t="1156"/>
          <a:stretch/>
        </p:blipFill>
        <p:spPr bwMode="auto">
          <a:xfrm>
            <a:off x="1755627" y="0"/>
            <a:ext cx="8668532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76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0720" y="2012748"/>
            <a:ext cx="84678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6581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t="7707" r="50121" b="45648"/>
          <a:stretch/>
        </p:blipFill>
        <p:spPr bwMode="auto">
          <a:xfrm>
            <a:off x="0" y="0"/>
            <a:ext cx="7475913" cy="6644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68239" y="1281938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8705" y="122496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73338" y="1985355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19054" y="974143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0627" y="1115461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6306" y="193830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49390" y="2572843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0350" y="1692968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1033" y="2563876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38301" y="1353532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1905" y="415913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1415" y="572149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55223" y="4903123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6355" y="4964082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42904" y="454257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59031" y="438790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39435" y="5020909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9835" y="572149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01341" y="5548857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30872" y="5002669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05454" y="922644"/>
            <a:ext cx="4450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Not </a:t>
            </a:r>
          </a:p>
          <a:p>
            <a:pPr algn="ctr"/>
            <a:r>
              <a:rPr lang="en-GB" sz="4400" dirty="0"/>
              <a:t>Mutually Exclusive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8827" y="4159134"/>
            <a:ext cx="4450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Not </a:t>
            </a:r>
          </a:p>
          <a:p>
            <a:pPr algn="ctr"/>
            <a:r>
              <a:rPr lang="en-GB" sz="4400" dirty="0"/>
              <a:t>Mutually Exclusive</a:t>
            </a:r>
          </a:p>
        </p:txBody>
      </p:sp>
    </p:spTree>
    <p:extLst>
      <p:ext uri="{BB962C8B-B14F-4D97-AF65-F5344CB8AC3E}">
        <p14:creationId xmlns:p14="http://schemas.microsoft.com/office/powerpoint/2010/main" val="295944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t="54832" r="50057"/>
          <a:stretch/>
        </p:blipFill>
        <p:spPr bwMode="auto">
          <a:xfrm>
            <a:off x="209460" y="238299"/>
            <a:ext cx="7438249" cy="6456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03065" y="1984025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6882" y="110686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8553" y="124280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3832" y="2762710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7789" y="184830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3171" y="1399252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21726" y="1043303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6787" y="247054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35481" y="1984026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67041" y="1657172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56508" y="438790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3052" y="438790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37259" y="4747952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0435" y="5145578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79071" y="5541209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2554" y="5248821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1104" y="5248822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0435" y="4332204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978" y="4680291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0954" y="5841244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417" y="1023996"/>
            <a:ext cx="4450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Not </a:t>
            </a:r>
          </a:p>
          <a:p>
            <a:pPr algn="ctr"/>
            <a:r>
              <a:rPr lang="en-GB" sz="4400" dirty="0"/>
              <a:t>Mutually Exclusive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416" y="4587957"/>
            <a:ext cx="44507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Mutually Exclusive</a:t>
            </a:r>
          </a:p>
        </p:txBody>
      </p:sp>
    </p:spTree>
    <p:extLst>
      <p:ext uri="{BB962C8B-B14F-4D97-AF65-F5344CB8AC3E}">
        <p14:creationId xmlns:p14="http://schemas.microsoft.com/office/powerpoint/2010/main" val="47641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0710" t="8266" b="45648"/>
          <a:stretch/>
        </p:blipFill>
        <p:spPr bwMode="auto">
          <a:xfrm>
            <a:off x="232755" y="149629"/>
            <a:ext cx="7182198" cy="6384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81003" y="1242808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5236" y="160435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8660" y="1827583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18660" y="2258291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63682" y="1311968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5556" y="124280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5150" y="1965903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9251" y="1128212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45481" y="2550678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0554" y="2511206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3682" y="4349803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5150" y="4210381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7885" y="4964082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2064" y="5100027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09752" y="439580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4215" y="550590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5150" y="5741105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2652" y="441046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12915" y="5392414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93276" y="5213520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67004" y="989712"/>
            <a:ext cx="4450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Not </a:t>
            </a:r>
          </a:p>
          <a:p>
            <a:pPr algn="ctr"/>
            <a:r>
              <a:rPr lang="en-GB" sz="4400" dirty="0"/>
              <a:t>Mutually Exclusive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67003" y="4444079"/>
            <a:ext cx="44507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Mutually Exclusive</a:t>
            </a:r>
          </a:p>
        </p:txBody>
      </p:sp>
    </p:spTree>
    <p:extLst>
      <p:ext uri="{BB962C8B-B14F-4D97-AF65-F5344CB8AC3E}">
        <p14:creationId xmlns:p14="http://schemas.microsoft.com/office/powerpoint/2010/main" val="39149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0390" t="54592"/>
          <a:stretch/>
        </p:blipFill>
        <p:spPr bwMode="auto">
          <a:xfrm>
            <a:off x="243840" y="127460"/>
            <a:ext cx="7004857" cy="64008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56610" y="102523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6021" y="1400581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7949" y="2439785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8478" y="1259545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6597" y="1551932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12426" y="81580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04313" y="1995859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99259" y="1900899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3021" y="815805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2274" y="2591137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83974" y="4515250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26378" y="426165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75808" y="564600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97830" y="5695881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1733" y="426165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40531" y="5262010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05254" y="5044311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21193" y="4227298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40431" y="5100025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3371" y="5100025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10101" y="1004303"/>
            <a:ext cx="4450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Not </a:t>
            </a:r>
          </a:p>
          <a:p>
            <a:pPr algn="ctr"/>
            <a:r>
              <a:rPr lang="en-GB" sz="4400" dirty="0"/>
              <a:t>Mutually Exclusive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36426" y="4513461"/>
            <a:ext cx="44507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Mutually Exclusive</a:t>
            </a:r>
          </a:p>
        </p:txBody>
      </p:sp>
    </p:spTree>
    <p:extLst>
      <p:ext uri="{BB962C8B-B14F-4D97-AF65-F5344CB8AC3E}">
        <p14:creationId xmlns:p14="http://schemas.microsoft.com/office/powerpoint/2010/main" val="355111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102</Words>
  <Application>Microsoft Office PowerPoint</Application>
  <PresentationFormat>Widescreen</PresentationFormat>
  <Paragraphs>94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2018-04-08T10:15:28Z</dcterms:created>
  <dcterms:modified xsi:type="dcterms:W3CDTF">2024-01-25T08:11:09Z</dcterms:modified>
</cp:coreProperties>
</file>