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7018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f465afc-afff-49c1-b449-f7674a8684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712" y="277179"/>
            <a:ext cx="5558847" cy="41691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fec7bee-146a-4c4c-bdea-75bc615c89a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0" y="293805"/>
            <a:ext cx="5536680" cy="41525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2fec7bee-146a-4c4c-bdea-75bc615c89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0" y="293805"/>
            <a:ext cx="5536680" cy="41525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af465afc-afff-49c1-b449-f7674a8684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712" y="277179"/>
            <a:ext cx="5558847" cy="41691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56711" y="277179"/>
            <a:ext cx="5558847" cy="416913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984668" y="3069901"/>
            <a:ext cx="4730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used length scale factor to calculate the volume.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04546" y="150697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af465afc-afff-49c1-b449-f7674a8684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2" y="332597"/>
            <a:ext cx="5558847" cy="416913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848" t="48506" r="61971" b="37150"/>
          <a:stretch/>
        </p:blipFill>
        <p:spPr>
          <a:xfrm>
            <a:off x="975521" y="4501732"/>
            <a:ext cx="5214927" cy="19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261" y="129446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97856" y="2895957"/>
            <a:ext cx="4519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used the length scale factor to calculate the area.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2fec7bee-146a-4c4c-bdea-75bc615c89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67" y="329147"/>
            <a:ext cx="6007736" cy="45058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209" t="65250" r="62003" b="19069"/>
          <a:stretch/>
        </p:blipFill>
        <p:spPr>
          <a:xfrm>
            <a:off x="1344243" y="4834949"/>
            <a:ext cx="4686783" cy="197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2020-04-14T10:06:35Z</dcterms:modified>
</cp:coreProperties>
</file>