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2" r:id="rId4"/>
    <p:sldId id="263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2CB280-91A8-4DA7-BBB3-3B57B938F328}" v="3" dt="2024-02-29T07:50:15.6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32CB280-91A8-4DA7-BBB3-3B57B938F328}"/>
    <pc:docChg chg="custSel addSld modSld">
      <pc:chgData name="Stewart Gale" userId="3647ddd2-6040-41ae-a96d-232c23482af8" providerId="ADAL" clId="{532CB280-91A8-4DA7-BBB3-3B57B938F328}" dt="2024-02-29T07:50:15.626" v="63" actId="20577"/>
      <pc:docMkLst>
        <pc:docMk/>
      </pc:docMkLst>
      <pc:sldChg chg="delSp modSp mod">
        <pc:chgData name="Stewart Gale" userId="3647ddd2-6040-41ae-a96d-232c23482af8" providerId="ADAL" clId="{532CB280-91A8-4DA7-BBB3-3B57B938F328}" dt="2024-02-29T07:46:56.588" v="61" actId="1076"/>
        <pc:sldMkLst>
          <pc:docMk/>
          <pc:sldMk cId="1747834929" sldId="256"/>
        </pc:sldMkLst>
        <pc:spChg chg="del mod">
          <ac:chgData name="Stewart Gale" userId="3647ddd2-6040-41ae-a96d-232c23482af8" providerId="ADAL" clId="{532CB280-91A8-4DA7-BBB3-3B57B938F328}" dt="2022-01-13T06:29:42" v="2" actId="478"/>
          <ac:spMkLst>
            <pc:docMk/>
            <pc:sldMk cId="1747834929" sldId="256"/>
            <ac:spMk id="2" creationId="{00000000-0000-0000-0000-000000000000}"/>
          </ac:spMkLst>
        </pc:spChg>
        <pc:spChg chg="mod">
          <ac:chgData name="Stewart Gale" userId="3647ddd2-6040-41ae-a96d-232c23482af8" providerId="ADAL" clId="{532CB280-91A8-4DA7-BBB3-3B57B938F328}" dt="2024-02-29T07:46:56.588" v="61" actId="1076"/>
          <ac:spMkLst>
            <pc:docMk/>
            <pc:sldMk cId="1747834929" sldId="256"/>
            <ac:spMk id="4" creationId="{00000000-0000-0000-0000-000000000000}"/>
          </ac:spMkLst>
        </pc:spChg>
        <pc:spChg chg="del mod">
          <ac:chgData name="Stewart Gale" userId="3647ddd2-6040-41ae-a96d-232c23482af8" providerId="ADAL" clId="{532CB280-91A8-4DA7-BBB3-3B57B938F328}" dt="2022-01-13T06:29:42" v="2" actId="478"/>
          <ac:spMkLst>
            <pc:docMk/>
            <pc:sldMk cId="1747834929" sldId="256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532CB280-91A8-4DA7-BBB3-3B57B938F328}" dt="2024-02-29T07:50:15.626" v="63" actId="20577"/>
        <pc:sldMkLst>
          <pc:docMk/>
          <pc:sldMk cId="3028346767" sldId="263"/>
        </pc:sldMkLst>
        <pc:spChg chg="mod">
          <ac:chgData name="Stewart Gale" userId="3647ddd2-6040-41ae-a96d-232c23482af8" providerId="ADAL" clId="{532CB280-91A8-4DA7-BBB3-3B57B938F328}" dt="2023-02-20T07:06:12.354" v="28" actId="6549"/>
          <ac:spMkLst>
            <pc:docMk/>
            <pc:sldMk cId="3028346767" sldId="263"/>
            <ac:spMk id="8" creationId="{00000000-0000-0000-0000-000000000000}"/>
          </ac:spMkLst>
        </pc:spChg>
        <pc:spChg chg="mod">
          <ac:chgData name="Stewart Gale" userId="3647ddd2-6040-41ae-a96d-232c23482af8" providerId="ADAL" clId="{532CB280-91A8-4DA7-BBB3-3B57B938F328}" dt="2024-02-29T07:50:15.626" v="63" actId="20577"/>
          <ac:spMkLst>
            <pc:docMk/>
            <pc:sldMk cId="3028346767" sldId="263"/>
            <ac:spMk id="9" creationId="{00000000-0000-0000-0000-000000000000}"/>
          </ac:spMkLst>
        </pc:spChg>
      </pc:sldChg>
      <pc:sldChg chg="delSp modSp add mod">
        <pc:chgData name="Stewart Gale" userId="3647ddd2-6040-41ae-a96d-232c23482af8" providerId="ADAL" clId="{532CB280-91A8-4DA7-BBB3-3B57B938F328}" dt="2022-01-13T06:30:21.137" v="20" actId="1076"/>
        <pc:sldMkLst>
          <pc:docMk/>
          <pc:sldMk cId="4042008335" sldId="264"/>
        </pc:sldMkLst>
        <pc:spChg chg="mod">
          <ac:chgData name="Stewart Gale" userId="3647ddd2-6040-41ae-a96d-232c23482af8" providerId="ADAL" clId="{532CB280-91A8-4DA7-BBB3-3B57B938F328}" dt="2022-01-13T06:30:21.137" v="20" actId="1076"/>
          <ac:spMkLst>
            <pc:docMk/>
            <pc:sldMk cId="4042008335" sldId="264"/>
            <ac:spMk id="2" creationId="{00000000-0000-0000-0000-000000000000}"/>
          </ac:spMkLst>
        </pc:spChg>
        <pc:spChg chg="del">
          <ac:chgData name="Stewart Gale" userId="3647ddd2-6040-41ae-a96d-232c23482af8" providerId="ADAL" clId="{532CB280-91A8-4DA7-BBB3-3B57B938F328}" dt="2022-01-13T06:30:02" v="14" actId="478"/>
          <ac:spMkLst>
            <pc:docMk/>
            <pc:sldMk cId="4042008335" sldId="264"/>
            <ac:spMk id="4" creationId="{00000000-0000-0000-0000-000000000000}"/>
          </ac:spMkLst>
        </pc:spChg>
        <pc:spChg chg="mod">
          <ac:chgData name="Stewart Gale" userId="3647ddd2-6040-41ae-a96d-232c23482af8" providerId="ADAL" clId="{532CB280-91A8-4DA7-BBB3-3B57B938F328}" dt="2022-01-13T06:30:06.898" v="16" actId="403"/>
          <ac:spMkLst>
            <pc:docMk/>
            <pc:sldMk cId="4042008335" sldId="264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3E934-786E-4BD1-83A8-AE7AE9693BF5}" type="datetimeFigureOut">
              <a:rPr lang="en-GB" smtClean="0"/>
              <a:t>29/02/2024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EBACC-B6FE-45F7-85A8-9A99B70C52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3962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3E934-786E-4BD1-83A8-AE7AE9693BF5}" type="datetimeFigureOut">
              <a:rPr lang="en-GB" smtClean="0"/>
              <a:t>29/02/2024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EBACC-B6FE-45F7-85A8-9A99B70C52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1203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3E934-786E-4BD1-83A8-AE7AE9693BF5}" type="datetimeFigureOut">
              <a:rPr lang="en-GB" smtClean="0"/>
              <a:t>29/02/2024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EBACC-B6FE-45F7-85A8-9A99B70C52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1492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3E934-786E-4BD1-83A8-AE7AE9693BF5}" type="datetimeFigureOut">
              <a:rPr lang="en-GB" smtClean="0"/>
              <a:t>29/02/2024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EBACC-B6FE-45F7-85A8-9A99B70C52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6698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3E934-786E-4BD1-83A8-AE7AE9693BF5}" type="datetimeFigureOut">
              <a:rPr lang="en-GB" smtClean="0"/>
              <a:t>29/02/2024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EBACC-B6FE-45F7-85A8-9A99B70C52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833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3E934-786E-4BD1-83A8-AE7AE9693BF5}" type="datetimeFigureOut">
              <a:rPr lang="en-GB" smtClean="0"/>
              <a:t>29/02/2024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EBACC-B6FE-45F7-85A8-9A99B70C52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3544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3E934-786E-4BD1-83A8-AE7AE9693BF5}" type="datetimeFigureOut">
              <a:rPr lang="en-GB" smtClean="0"/>
              <a:t>29/02/2024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EBACC-B6FE-45F7-85A8-9A99B70C52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9416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3E934-786E-4BD1-83A8-AE7AE9693BF5}" type="datetimeFigureOut">
              <a:rPr lang="en-GB" smtClean="0"/>
              <a:t>29/02/2024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EBACC-B6FE-45F7-85A8-9A99B70C52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0445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3E934-786E-4BD1-83A8-AE7AE9693BF5}" type="datetimeFigureOut">
              <a:rPr lang="en-GB" smtClean="0"/>
              <a:t>29/02/2024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EBACC-B6FE-45F7-85A8-9A99B70C52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1182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3E934-786E-4BD1-83A8-AE7AE9693BF5}" type="datetimeFigureOut">
              <a:rPr lang="en-GB" smtClean="0"/>
              <a:t>29/02/2024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EBACC-B6FE-45F7-85A8-9A99B70C52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7305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3E934-786E-4BD1-83A8-AE7AE9693BF5}" type="datetimeFigureOut">
              <a:rPr lang="en-GB" smtClean="0"/>
              <a:t>29/02/2024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EBACC-B6FE-45F7-85A8-9A99B70C52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9628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3E934-786E-4BD1-83A8-AE7AE9693BF5}" type="datetimeFigureOut">
              <a:rPr lang="en-GB" smtClean="0"/>
              <a:t>29/02/2024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EBACC-B6FE-45F7-85A8-9A99B70C52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3474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986" y="1860118"/>
            <a:ext cx="1188719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Scale </a:t>
            </a:r>
            <a:r>
              <a:rPr lang="en-GB" sz="8800" b="1" u="sng" dirty="0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r>
              <a:rPr lang="en-GB" sz="8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rawings </a:t>
            </a:r>
          </a:p>
          <a:p>
            <a:pPr algn="ctr"/>
            <a:r>
              <a:rPr lang="en-GB" sz="8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and Maps</a:t>
            </a:r>
            <a:r>
              <a:rPr lang="en-GB" sz="8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47834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10936" y="355803"/>
            <a:ext cx="113701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Scale drawings are used to </a:t>
            </a:r>
          </a:p>
          <a:p>
            <a:pPr algn="ctr"/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represent real objects </a:t>
            </a:r>
          </a:p>
          <a:p>
            <a:pPr algn="ctr"/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drawn </a:t>
            </a:r>
            <a:r>
              <a:rPr lang="en-GB" sz="60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in proportion </a:t>
            </a:r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</a:t>
            </a:r>
          </a:p>
          <a:p>
            <a:pPr algn="ctr"/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their actual sizes. </a:t>
            </a:r>
            <a:endParaRPr lang="en-GB" sz="6000" dirty="0"/>
          </a:p>
        </p:txBody>
      </p:sp>
      <p:sp>
        <p:nvSpPr>
          <p:cNvPr id="2" name="TextBox 1"/>
          <p:cNvSpPr txBox="1"/>
          <p:nvPr/>
        </p:nvSpPr>
        <p:spPr>
          <a:xfrm>
            <a:off x="787853" y="4942113"/>
            <a:ext cx="106162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Can you think of any examples. </a:t>
            </a:r>
          </a:p>
        </p:txBody>
      </p:sp>
    </p:spTree>
    <p:extLst>
      <p:ext uri="{BB962C8B-B14F-4D97-AF65-F5344CB8AC3E}">
        <p14:creationId xmlns:p14="http://schemas.microsoft.com/office/powerpoint/2010/main" val="4042008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932956"/>
            <a:ext cx="1219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Every </a:t>
            </a:r>
            <a:r>
              <a:rPr lang="en-GB" sz="4000" b="1" dirty="0">
                <a:solidFill>
                  <a:srgbClr val="FF0000"/>
                </a:solidFill>
              </a:rPr>
              <a:t>1 cm </a:t>
            </a:r>
            <a:r>
              <a:rPr lang="en-GB" sz="4000" dirty="0"/>
              <a:t>in this drawing represents </a:t>
            </a:r>
            <a:r>
              <a:rPr lang="en-GB" sz="4000" b="1" dirty="0">
                <a:solidFill>
                  <a:srgbClr val="FF0000"/>
                </a:solidFill>
              </a:rPr>
              <a:t>75 cm </a:t>
            </a:r>
            <a:r>
              <a:rPr lang="en-GB" sz="4000" dirty="0"/>
              <a:t>in real life.</a:t>
            </a:r>
          </a:p>
        </p:txBody>
      </p:sp>
      <p:pic>
        <p:nvPicPr>
          <p:cNvPr id="10" name="Picture 4" descr="Me vs Architecture: SCALE DRAWINGS (1:75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9" r="7332" b="3321"/>
          <a:stretch/>
        </p:blipFill>
        <p:spPr bwMode="auto">
          <a:xfrm>
            <a:off x="220223" y="397327"/>
            <a:ext cx="8021210" cy="547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8317633" y="2237007"/>
            <a:ext cx="368386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rgbClr val="FF0000"/>
                </a:solidFill>
              </a:rPr>
              <a:t>1:75</a:t>
            </a:r>
            <a:r>
              <a:rPr lang="en-GB" sz="4400" b="1" dirty="0"/>
              <a:t> </a:t>
            </a:r>
          </a:p>
          <a:p>
            <a:pPr algn="ctr"/>
            <a:r>
              <a:rPr lang="en-GB" sz="4400" dirty="0"/>
              <a:t>What does the </a:t>
            </a:r>
          </a:p>
          <a:p>
            <a:pPr algn="ctr"/>
            <a:r>
              <a:rPr lang="en-GB" sz="4400" dirty="0"/>
              <a:t>ratio tell you? </a:t>
            </a:r>
          </a:p>
        </p:txBody>
      </p:sp>
    </p:spTree>
    <p:extLst>
      <p:ext uri="{BB962C8B-B14F-4D97-AF65-F5344CB8AC3E}">
        <p14:creationId xmlns:p14="http://schemas.microsoft.com/office/powerpoint/2010/main" val="2475328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613" y="472762"/>
            <a:ext cx="10105349" cy="278206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02129" y="3949477"/>
            <a:ext cx="106026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3600" dirty="0">
                <a:solidFill>
                  <a:srgbClr val="000000"/>
                </a:solidFill>
                <a:latin typeface="Arial" panose="020B0604020202020204" pitchFamily="34" charset="0"/>
              </a:rPr>
              <a:t>If the length of </a:t>
            </a:r>
            <a:r>
              <a:rPr lang="en-GB" sz="3600">
                <a:solidFill>
                  <a:srgbClr val="000000"/>
                </a:solidFill>
                <a:latin typeface="Arial" panose="020B0604020202020204" pitchFamily="34" charset="0"/>
              </a:rPr>
              <a:t>the car, </a:t>
            </a:r>
            <a:r>
              <a:rPr lang="en-GB" sz="3600" dirty="0">
                <a:solidFill>
                  <a:srgbClr val="000000"/>
                </a:solidFill>
                <a:latin typeface="Arial" panose="020B0604020202020204" pitchFamily="34" charset="0"/>
              </a:rPr>
              <a:t>in </a:t>
            </a:r>
            <a:r>
              <a:rPr lang="en-GB" sz="3600">
                <a:solidFill>
                  <a:srgbClr val="000000"/>
                </a:solidFill>
                <a:latin typeface="Arial" panose="020B0604020202020204" pitchFamily="34" charset="0"/>
              </a:rPr>
              <a:t>the drawing, is 12cm</a:t>
            </a:r>
            <a:r>
              <a:rPr lang="en-GB" sz="3600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br>
              <a:rPr lang="en-GB" sz="36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GB" sz="3600" dirty="0">
                <a:solidFill>
                  <a:srgbClr val="000000"/>
                </a:solidFill>
                <a:latin typeface="Arial" panose="020B0604020202020204" pitchFamily="34" charset="0"/>
              </a:rPr>
              <a:t>what length is the car in real life?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27515" y="5328557"/>
            <a:ext cx="73260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12 x 20 </a:t>
            </a:r>
            <a:r>
              <a:rPr lang="en-GB" sz="7200"/>
              <a:t>= </a:t>
            </a:r>
            <a:r>
              <a:rPr lang="en-GB" sz="7200" b="1"/>
              <a:t>240cm</a:t>
            </a:r>
            <a:endParaRPr lang="en-GB" sz="7200" b="1" dirty="0"/>
          </a:p>
        </p:txBody>
      </p:sp>
    </p:spTree>
    <p:extLst>
      <p:ext uri="{BB962C8B-B14F-4D97-AF65-F5344CB8AC3E}">
        <p14:creationId xmlns:p14="http://schemas.microsoft.com/office/powerpoint/2010/main" val="302834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7850" y="769944"/>
            <a:ext cx="6869679" cy="459114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12361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dirty="0"/>
              <a:t>What is the distance between Cool and Nice in Kilometres?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56437" y="5361086"/>
            <a:ext cx="57365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50000 x 5cm = 250000cm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47850" y="6068972"/>
            <a:ext cx="7283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250000cm = 2500m = </a:t>
            </a:r>
            <a:r>
              <a:rPr lang="en-GB" sz="4000" b="1" dirty="0"/>
              <a:t>2.5km</a:t>
            </a:r>
            <a:r>
              <a:rPr lang="en-GB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71139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100</Words>
  <Application>Microsoft Office PowerPoint</Application>
  <PresentationFormat>Widescreen</PresentationFormat>
  <Paragraphs>16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10</cp:revision>
  <dcterms:created xsi:type="dcterms:W3CDTF">2016-02-04T18:29:35Z</dcterms:created>
  <dcterms:modified xsi:type="dcterms:W3CDTF">2024-02-29T07:50:24Z</dcterms:modified>
</cp:coreProperties>
</file>