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14/04/2020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67414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20639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a58f3a68-ee4e-424a-92c1-8a76b32b78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652" y="109539"/>
            <a:ext cx="5526617" cy="43056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1e316ff4-4d84-47e0-bb73-f2ad9070e61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40" y="109539"/>
            <a:ext cx="5740901" cy="43056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67550" y="525049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a58f3a68-ee4e-424a-92c1-8a76b32b78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652" y="109539"/>
            <a:ext cx="5526617" cy="43056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1e316ff4-4d84-47e0-bb73-f2ad9070e61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40" y="109539"/>
            <a:ext cx="5740901" cy="43056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66820" y="86564"/>
            <a:ext cx="5576450" cy="435162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949016" y="3208446"/>
            <a:ext cx="466423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did the ratio of </a:t>
            </a:r>
            <a:r>
              <a:rPr lang="en-US" sz="6000" b="0" i="1" dirty="0" smtClean="0">
                <a:solidFill>
                  <a:srgbClr val="1C1C1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000" b="0" i="0" dirty="0" smtClean="0">
                <a:solidFill>
                  <a:srgbClr val="1C1C1C"/>
                </a:solidFill>
                <a:effectLst/>
              </a:rPr>
              <a:t> </a:t>
            </a:r>
            <a:r>
              <a:rPr lang="en-US" sz="6000" b="1" i="0" dirty="0" smtClean="0">
                <a:solidFill>
                  <a:srgbClr val="1C1C1C"/>
                </a:solidFill>
                <a:effectLst/>
              </a:rPr>
              <a:t>:</a:t>
            </a:r>
            <a:r>
              <a:rPr lang="en-US" sz="6000" b="0" i="0" dirty="0" smtClean="0">
                <a:solidFill>
                  <a:srgbClr val="1C1C1C"/>
                </a:solidFill>
                <a:effectLst/>
              </a:rPr>
              <a:t> </a:t>
            </a:r>
            <a:r>
              <a:rPr lang="en-US" sz="6000" b="0" i="1" dirty="0" smtClean="0">
                <a:solidFill>
                  <a:srgbClr val="1C1C1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000" b="0" i="0" dirty="0" smtClean="0">
                <a:solidFill>
                  <a:srgbClr val="1C1C1C"/>
                </a:solidFill>
                <a:effectLst/>
              </a:rPr>
              <a:t> + </a:t>
            </a:r>
            <a:r>
              <a:rPr lang="en-US" sz="6000" b="0" i="1" dirty="0" smtClean="0">
                <a:solidFill>
                  <a:srgbClr val="1C1C1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GB" sz="6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598558" y="176189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a58f3a68-ee4e-424a-92c1-8a76b32b78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28" y="275794"/>
            <a:ext cx="5526617" cy="43056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270" t="36638" r="62736" b="46544"/>
          <a:stretch/>
        </p:blipFill>
        <p:spPr>
          <a:xfrm>
            <a:off x="1422399" y="4581470"/>
            <a:ext cx="4514577" cy="210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37472" y="3180010"/>
            <a:ext cx="38681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 found the scale factor by doing 6 ÷ 4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Instead of 10 ÷ 4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1e316ff4-4d84-47e0-bb73-f2ad9070e61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62" y="442048"/>
            <a:ext cx="5740901" cy="43056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067" t="36638" r="34258" b="45703"/>
          <a:stretch/>
        </p:blipFill>
        <p:spPr>
          <a:xfrm>
            <a:off x="1596571" y="4747724"/>
            <a:ext cx="4455886" cy="204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41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2020-04-14T08:17:31Z</dcterms:modified>
</cp:coreProperties>
</file>