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713" r:id="rId2"/>
    <p:sldId id="699" r:id="rId3"/>
    <p:sldId id="714" r:id="rId4"/>
    <p:sldId id="717" r:id="rId5"/>
    <p:sldId id="718" r:id="rId6"/>
    <p:sldId id="700" r:id="rId7"/>
    <p:sldId id="701" r:id="rId8"/>
    <p:sldId id="71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A30BDD-E95D-4AF3-A79F-92DE6EEACAA7}" v="19" dt="2025-03-11T06:14:54.2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DA30BDD-E95D-4AF3-A79F-92DE6EEACAA7}"/>
    <pc:docChg chg="custSel addSld modSld">
      <pc:chgData name="Stewart Gale" userId="3647ddd2-6040-41ae-a96d-232c23482af8" providerId="ADAL" clId="{8DA30BDD-E95D-4AF3-A79F-92DE6EEACAA7}" dt="2025-03-11T06:14:54.291" v="23" actId="20577"/>
      <pc:docMkLst>
        <pc:docMk/>
      </pc:docMkLst>
      <pc:sldChg chg="modSp add">
        <pc:chgData name="Stewart Gale" userId="3647ddd2-6040-41ae-a96d-232c23482af8" providerId="ADAL" clId="{8DA30BDD-E95D-4AF3-A79F-92DE6EEACAA7}" dt="2025-03-11T06:14:54.291" v="23" actId="20577"/>
        <pc:sldMkLst>
          <pc:docMk/>
          <pc:sldMk cId="3556053407" sldId="716"/>
        </pc:sldMkLst>
        <pc:spChg chg="mod">
          <ac:chgData name="Stewart Gale" userId="3647ddd2-6040-41ae-a96d-232c23482af8" providerId="ADAL" clId="{8DA30BDD-E95D-4AF3-A79F-92DE6EEACAA7}" dt="2025-03-11T06:14:54.291" v="23" actId="20577"/>
          <ac:spMkLst>
            <pc:docMk/>
            <pc:sldMk cId="3556053407" sldId="716"/>
            <ac:spMk id="2" creationId="{13BCB967-7A46-8FEA-0E83-716DAC1DC25B}"/>
          </ac:spMkLst>
        </pc:spChg>
      </pc:sldChg>
      <pc:sldChg chg="delSp modSp mod delAnim modAnim">
        <pc:chgData name="Stewart Gale" userId="3647ddd2-6040-41ae-a96d-232c23482af8" providerId="ADAL" clId="{8DA30BDD-E95D-4AF3-A79F-92DE6EEACAA7}" dt="2025-03-10T08:54:24.964" v="7"/>
        <pc:sldMkLst>
          <pc:docMk/>
          <pc:sldMk cId="1249970970" sldId="718"/>
        </pc:sldMkLst>
        <pc:spChg chg="del">
          <ac:chgData name="Stewart Gale" userId="3647ddd2-6040-41ae-a96d-232c23482af8" providerId="ADAL" clId="{8DA30BDD-E95D-4AF3-A79F-92DE6EEACAA7}" dt="2025-03-10T08:54:16.213" v="4" actId="478"/>
          <ac:spMkLst>
            <pc:docMk/>
            <pc:sldMk cId="1249970970" sldId="718"/>
            <ac:spMk id="2" creationId="{8ECD0CED-E916-5AA2-8FF7-090BEA7B53F0}"/>
          </ac:spMkLst>
        </pc:spChg>
        <pc:spChg chg="mod">
          <ac:chgData name="Stewart Gale" userId="3647ddd2-6040-41ae-a96d-232c23482af8" providerId="ADAL" clId="{8DA30BDD-E95D-4AF3-A79F-92DE6EEACAA7}" dt="2025-03-10T08:54:20.542" v="6" actId="1076"/>
          <ac:spMkLst>
            <pc:docMk/>
            <pc:sldMk cId="1249970970" sldId="718"/>
            <ac:spMk id="3" creationId="{C7C376A1-3D8E-ADC1-D733-44A6B22FEEB3}"/>
          </ac:spMkLst>
        </pc:spChg>
        <pc:spChg chg="mod">
          <ac:chgData name="Stewart Gale" userId="3647ddd2-6040-41ae-a96d-232c23482af8" providerId="ADAL" clId="{8DA30BDD-E95D-4AF3-A79F-92DE6EEACAA7}" dt="2025-03-10T08:54:20.542" v="6" actId="1076"/>
          <ac:spMkLst>
            <pc:docMk/>
            <pc:sldMk cId="1249970970" sldId="718"/>
            <ac:spMk id="4" creationId="{785F9C45-3F38-05EC-F4B0-8547D8EC6A75}"/>
          </ac:spMkLst>
        </pc:spChg>
        <pc:spChg chg="mod">
          <ac:chgData name="Stewart Gale" userId="3647ddd2-6040-41ae-a96d-232c23482af8" providerId="ADAL" clId="{8DA30BDD-E95D-4AF3-A79F-92DE6EEACAA7}" dt="2025-03-10T08:54:01.552" v="3" actId="1076"/>
          <ac:spMkLst>
            <pc:docMk/>
            <pc:sldMk cId="1249970970" sldId="718"/>
            <ac:spMk id="7" creationId="{BA64239B-5A66-6716-276A-95E3A3C75859}"/>
          </ac:spMkLst>
        </pc:spChg>
        <pc:spChg chg="del">
          <ac:chgData name="Stewart Gale" userId="3647ddd2-6040-41ae-a96d-232c23482af8" providerId="ADAL" clId="{8DA30BDD-E95D-4AF3-A79F-92DE6EEACAA7}" dt="2025-03-10T08:54:16.213" v="4" actId="478"/>
          <ac:spMkLst>
            <pc:docMk/>
            <pc:sldMk cId="1249970970" sldId="718"/>
            <ac:spMk id="8" creationId="{13F874AC-7E86-BEB3-4586-5C31D0EC6456}"/>
          </ac:spMkLst>
        </pc:spChg>
      </pc:sldChg>
    </pc:docChg>
  </pc:docChgLst>
  <pc:docChgLst>
    <pc:chgData name="Stewart Gale" userId="3647ddd2-6040-41ae-a96d-232c23482af8" providerId="ADAL" clId="{43D4F9B5-169A-41BD-BE09-1031402B6F73}"/>
    <pc:docChg chg="undo custSel addSld delSld modSld modMainMaster modNotesMaster">
      <pc:chgData name="Stewart Gale" userId="3647ddd2-6040-41ae-a96d-232c23482af8" providerId="ADAL" clId="{43D4F9B5-169A-41BD-BE09-1031402B6F73}" dt="2023-08-23T14:53:48.213" v="536" actId="1036"/>
      <pc:docMkLst>
        <pc:docMk/>
      </pc:docMkLst>
      <pc:sldChg chg="addSp delSp modSp mod delAnim">
        <pc:chgData name="Stewart Gale" userId="3647ddd2-6040-41ae-a96d-232c23482af8" providerId="ADAL" clId="{43D4F9B5-169A-41BD-BE09-1031402B6F73}" dt="2023-08-23T11:52:38.966" v="117" actId="1076"/>
        <pc:sldMkLst>
          <pc:docMk/>
          <pc:sldMk cId="2954531107" sldId="699"/>
        </pc:sldMkLst>
      </pc:sldChg>
      <pc:sldChg chg="addSp delSp modSp mod modAnim">
        <pc:chgData name="Stewart Gale" userId="3647ddd2-6040-41ae-a96d-232c23482af8" providerId="ADAL" clId="{43D4F9B5-169A-41BD-BE09-1031402B6F73}" dt="2023-08-23T12:11:52.367" v="460" actId="1076"/>
        <pc:sldMkLst>
          <pc:docMk/>
          <pc:sldMk cId="2520212456" sldId="700"/>
        </pc:sldMkLst>
      </pc:sldChg>
      <pc:sldChg chg="addSp delSp modSp mod addAnim delAnim modAnim">
        <pc:chgData name="Stewart Gale" userId="3647ddd2-6040-41ae-a96d-232c23482af8" providerId="ADAL" clId="{43D4F9B5-169A-41BD-BE09-1031402B6F73}" dt="2023-08-23T14:53:48.213" v="536" actId="1036"/>
        <pc:sldMkLst>
          <pc:docMk/>
          <pc:sldMk cId="4097801481" sldId="701"/>
        </pc:sldMkLst>
      </pc:sldChg>
      <pc:sldChg chg="delSp modSp mod">
        <pc:chgData name="Stewart Gale" userId="3647ddd2-6040-41ae-a96d-232c23482af8" providerId="ADAL" clId="{43D4F9B5-169A-41BD-BE09-1031402B6F73}" dt="2023-08-23T11:48:54.264" v="15" actId="404"/>
        <pc:sldMkLst>
          <pc:docMk/>
          <pc:sldMk cId="1401766559" sldId="713"/>
        </pc:sldMkLst>
      </pc:sldChg>
      <pc:sldChg chg="addSp delSp modSp mod">
        <pc:chgData name="Stewart Gale" userId="3647ddd2-6040-41ae-a96d-232c23482af8" providerId="ADAL" clId="{43D4F9B5-169A-41BD-BE09-1031402B6F73}" dt="2023-08-23T11:55:46.698" v="222" actId="113"/>
        <pc:sldMkLst>
          <pc:docMk/>
          <pc:sldMk cId="3592531510" sldId="714"/>
        </pc:sldMkLst>
      </pc:sldChg>
      <pc:sldChg chg="delSp modSp add del mod">
        <pc:chgData name="Stewart Gale" userId="3647ddd2-6040-41ae-a96d-232c23482af8" providerId="ADAL" clId="{43D4F9B5-169A-41BD-BE09-1031402B6F73}" dt="2023-08-23T11:58:37.174" v="277" actId="47"/>
        <pc:sldMkLst>
          <pc:docMk/>
          <pc:sldMk cId="3652235708" sldId="715"/>
        </pc:sldMkLst>
      </pc:sldChg>
      <pc:sldChg chg="modSp del mod">
        <pc:chgData name="Stewart Gale" userId="3647ddd2-6040-41ae-a96d-232c23482af8" providerId="ADAL" clId="{43D4F9B5-169A-41BD-BE09-1031402B6F73}" dt="2023-08-23T12:02:31.963" v="332" actId="47"/>
        <pc:sldMkLst>
          <pc:docMk/>
          <pc:sldMk cId="4131364338" sldId="716"/>
        </pc:sldMkLst>
      </pc:sldChg>
      <pc:sldChg chg="delSp modSp add mod">
        <pc:chgData name="Stewart Gale" userId="3647ddd2-6040-41ae-a96d-232c23482af8" providerId="ADAL" clId="{43D4F9B5-169A-41BD-BE09-1031402B6F73}" dt="2023-08-23T11:58:25.184" v="274" actId="1076"/>
        <pc:sldMkLst>
          <pc:docMk/>
          <pc:sldMk cId="2645179092" sldId="717"/>
        </pc:sldMkLst>
      </pc:sldChg>
      <pc:sldChg chg="addSp delSp modSp add mod delAnim modAnim">
        <pc:chgData name="Stewart Gale" userId="3647ddd2-6040-41ae-a96d-232c23482af8" providerId="ADAL" clId="{43D4F9B5-169A-41BD-BE09-1031402B6F73}" dt="2023-08-23T12:02:23.962" v="330" actId="1037"/>
        <pc:sldMkLst>
          <pc:docMk/>
          <pc:sldMk cId="1249970970" sldId="718"/>
        </pc:sldMkLst>
      </pc:sldChg>
      <pc:sldChg chg="add del">
        <pc:chgData name="Stewart Gale" userId="3647ddd2-6040-41ae-a96d-232c23482af8" providerId="ADAL" clId="{43D4F9B5-169A-41BD-BE09-1031402B6F73}" dt="2023-08-23T12:11:57.701" v="461" actId="47"/>
        <pc:sldMkLst>
          <pc:docMk/>
          <pc:sldMk cId="120989619" sldId="719"/>
        </pc:sldMkLst>
      </pc:sldChg>
      <pc:sldMasterChg chg="modSp modSldLayout">
        <pc:chgData name="Stewart Gale" userId="3647ddd2-6040-41ae-a96d-232c23482af8" providerId="ADAL" clId="{43D4F9B5-169A-41BD-BE09-1031402B6F73}" dt="2023-08-23T11:47:38.803" v="0"/>
        <pc:sldMasterMkLst>
          <pc:docMk/>
          <pc:sldMasterMk cId="3041057922" sldId="2147483660"/>
        </pc:sldMasterMkLst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3355360435" sldId="2147483661"/>
          </pc:sldLayoutMkLst>
        </pc:sldLayoutChg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4162099129" sldId="2147483663"/>
          </pc:sldLayoutMkLst>
        </pc:sldLayoutChg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706129782" sldId="2147483664"/>
          </pc:sldLayoutMkLst>
        </pc:sldLayoutChg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323249045" sldId="2147483665"/>
          </pc:sldLayoutMkLst>
        </pc:sldLayoutChg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2846781642" sldId="2147483668"/>
          </pc:sldLayoutMkLst>
        </pc:sldLayoutChg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151516895" sldId="2147483669"/>
          </pc:sldLayoutMkLst>
        </pc:sldLayoutChg>
        <pc:sldLayoutChg chg="modSp">
          <pc:chgData name="Stewart Gale" userId="3647ddd2-6040-41ae-a96d-232c23482af8" providerId="ADAL" clId="{43D4F9B5-169A-41BD-BE09-1031402B6F73}" dt="2023-08-23T11:47:38.803" v="0"/>
          <pc:sldLayoutMkLst>
            <pc:docMk/>
            <pc:sldMasterMk cId="3041057922" sldId="2147483660"/>
            <pc:sldLayoutMk cId="4051897071" sldId="2147483671"/>
          </pc:sldLayoutMkLst>
        </pc:sldLayoutChg>
      </pc:sldMasterChg>
    </pc:docChg>
  </pc:docChgLst>
  <pc:docChgLst>
    <pc:chgData name="Stewart Gale" userId="3647ddd2-6040-41ae-a96d-232c23482af8" providerId="ADAL" clId="{88ADF99C-EACF-45FD-955A-B913F8F9E0FD}"/>
    <pc:docChg chg="modSld">
      <pc:chgData name="Stewart Gale" userId="3647ddd2-6040-41ae-a96d-232c23482af8" providerId="ADAL" clId="{88ADF99C-EACF-45FD-955A-B913F8F9E0FD}" dt="2023-03-20T04:06:14.746" v="4" actId="1076"/>
      <pc:docMkLst>
        <pc:docMk/>
      </pc:docMkLst>
      <pc:sldChg chg="modSp mod">
        <pc:chgData name="Stewart Gale" userId="3647ddd2-6040-41ae-a96d-232c23482af8" providerId="ADAL" clId="{88ADF99C-EACF-45FD-955A-B913F8F9E0FD}" dt="2023-03-20T04:06:14.746" v="4" actId="1076"/>
        <pc:sldMkLst>
          <pc:docMk/>
          <pc:sldMk cId="3592531510" sldId="7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93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02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44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8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37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667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9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44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989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558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33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78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0.png"/><Relationship Id="rId7" Type="http://schemas.openxmlformats.org/officeDocument/2006/relationships/image" Target="../media/image44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0.png"/><Relationship Id="rId10" Type="http://schemas.openxmlformats.org/officeDocument/2006/relationships/image" Target="../media/image23.png"/><Relationship Id="rId4" Type="http://schemas.openxmlformats.org/officeDocument/2006/relationships/image" Target="../media/image410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336" y="116632"/>
            <a:ext cx="11809312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Vectors</a:t>
            </a:r>
          </a:p>
          <a:p>
            <a:pPr algn="ctr"/>
            <a:r>
              <a:rPr lang="en-GB" sz="10500" dirty="0"/>
              <a:t>Position Vectors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140176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461374" y="1844824"/>
            <a:ext cx="112692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vector used to represent a position, such as a co-ordinate, </a:t>
            </a:r>
          </a:p>
          <a:p>
            <a:pPr algn="ctr"/>
            <a:r>
              <a:rPr lang="en-GB" sz="5400" dirty="0"/>
              <a:t>is known as a </a:t>
            </a:r>
            <a:r>
              <a:rPr lang="en-GB" sz="5400" b="1" dirty="0"/>
              <a:t>position vector</a:t>
            </a:r>
            <a:r>
              <a:rPr lang="en-GB" sz="5400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0951F-847F-6E77-897B-76444CAA6229}"/>
              </a:ext>
            </a:extLst>
          </p:cNvPr>
          <p:cNvSpPr txBox="1"/>
          <p:nvPr/>
        </p:nvSpPr>
        <p:spPr>
          <a:xfrm>
            <a:off x="1691519" y="405001"/>
            <a:ext cx="872870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Vectors - Position Vectors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026BBF-A82C-45C1-BBEA-351316075E3E}"/>
              </a:ext>
            </a:extLst>
          </p:cNvPr>
          <p:cNvSpPr txBox="1"/>
          <p:nvPr/>
        </p:nvSpPr>
        <p:spPr>
          <a:xfrm>
            <a:off x="911424" y="4797152"/>
            <a:ext cx="105131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position is with reference from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origin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5453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9EA9BC4-3165-4E6D-556F-682F601C1DFB}"/>
              </a:ext>
            </a:extLst>
          </p:cNvPr>
          <p:cNvGrpSpPr/>
          <p:nvPr/>
        </p:nvGrpSpPr>
        <p:grpSpPr>
          <a:xfrm>
            <a:off x="846351" y="1798736"/>
            <a:ext cx="5609689" cy="4700080"/>
            <a:chOff x="846351" y="1798736"/>
            <a:chExt cx="4454679" cy="3742424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1269967" y="2281576"/>
              <a:ext cx="0" cy="280360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269968" y="5085184"/>
              <a:ext cx="3524379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2711857" y="3935321"/>
              <a:ext cx="133073" cy="14018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878537" y="3335172"/>
                  <a:ext cx="1408282" cy="612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/>
                          </a:rPr>
                          <m:t>𝐴</m:t>
                        </m:r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8537" y="3335172"/>
                  <a:ext cx="1408282" cy="612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846352" y="4991097"/>
                  <a:ext cx="627553" cy="5146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/>
                          </a:rPr>
                          <m:t>𝑂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352" y="4991097"/>
                  <a:ext cx="627553" cy="51463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500026" y="4977508"/>
                  <a:ext cx="801004" cy="563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0026" y="4977508"/>
                  <a:ext cx="801004" cy="56365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846351" y="1798736"/>
                  <a:ext cx="582350" cy="563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351" y="1798736"/>
                  <a:ext cx="582350" cy="56365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192344" y="2075375"/>
                <a:ext cx="1656184" cy="1619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2075375"/>
                <a:ext cx="1656184" cy="16197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6888088" y="4165645"/>
            <a:ext cx="419542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800" b="1" dirty="0">
                <a:solidFill>
                  <a:prstClr val="black"/>
                </a:solidFill>
              </a:rPr>
              <a:t>= 3</a:t>
            </a:r>
            <a:r>
              <a:rPr lang="en-GB" sz="8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8800" b="1" dirty="0">
                <a:solidFill>
                  <a:prstClr val="black"/>
                </a:solidFill>
              </a:rPr>
              <a:t> + 2</a:t>
            </a:r>
            <a:r>
              <a:rPr lang="en-GB" sz="8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816080" y="2228671"/>
                <a:ext cx="224838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228671"/>
                <a:ext cx="2248382" cy="14465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4239B-5A66-6716-276A-95E3A3C75859}"/>
                  </a:ext>
                </a:extLst>
              </p:cNvPr>
              <p:cNvSpPr txBox="1"/>
              <p:nvPr/>
            </p:nvSpPr>
            <p:spPr>
              <a:xfrm>
                <a:off x="767408" y="525973"/>
                <a:ext cx="10801200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position vector of </a:t>
                </a:r>
                <a14:m>
                  <m:oMath xmlns:m="http://schemas.openxmlformats.org/officeDocument/2006/math">
                    <m:r>
                      <a:rPr lang="en-US" sz="6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6000" dirty="0"/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4239B-5A66-6716-276A-95E3A3C75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25973"/>
                <a:ext cx="10801200" cy="1015663"/>
              </a:xfrm>
              <a:prstGeom prst="rect">
                <a:avLst/>
              </a:prstGeom>
              <a:blipFill>
                <a:blip r:embed="rId8"/>
                <a:stretch>
                  <a:fillRect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5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/>
          <p:cNvCxnSpPr/>
          <p:nvPr/>
        </p:nvCxnSpPr>
        <p:spPr>
          <a:xfrm flipV="1">
            <a:off x="3872953" y="2363407"/>
            <a:ext cx="0" cy="3521029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88347" y="5301208"/>
            <a:ext cx="4438181" cy="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1856729" y="3540981"/>
            <a:ext cx="167576" cy="17605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99425" y="3659777"/>
                <a:ext cx="24290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GB" sz="4400" i="1">
                              <a:latin typeface="Cambria Math"/>
                            </a:rPr>
                            <m:t>,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25" y="3659777"/>
                <a:ext cx="242900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800945" y="5307040"/>
                <a:ext cx="7902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945" y="5307040"/>
                <a:ext cx="79026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012533" y="5085184"/>
                <a:ext cx="7090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533" y="5085184"/>
                <a:ext cx="70906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96889" y="1892200"/>
                <a:ext cx="7333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889" y="1892200"/>
                <a:ext cx="73334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704663" y="2150490"/>
                <a:ext cx="1656184" cy="1619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GB" sz="8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4663" y="2150490"/>
                <a:ext cx="1656184" cy="16197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483596" y="4218789"/>
                <a:ext cx="524540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800" b="1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b="1" dirty="0">
                    <a:solidFill>
                      <a:prstClr val="black"/>
                    </a:solidFill>
                  </a:rPr>
                  <a:t>8</a:t>
                </a:r>
                <a:r>
                  <a:rPr lang="en-GB" sz="88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8800" b="1" dirty="0">
                    <a:solidFill>
                      <a:prstClr val="black"/>
                    </a:solidFill>
                  </a:rPr>
                  <a:t> + 3</a:t>
                </a:r>
                <a:r>
                  <a:rPr lang="en-GB" sz="88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596" y="4218789"/>
                <a:ext cx="5245404" cy="1446550"/>
              </a:xfrm>
              <a:prstGeom prst="rect">
                <a:avLst/>
              </a:prstGeom>
              <a:blipFill>
                <a:blip r:embed="rId7"/>
                <a:stretch>
                  <a:fillRect t="-21941" r="-6047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328399" y="2303786"/>
                <a:ext cx="224838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8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399" y="2303786"/>
                <a:ext cx="2248382" cy="14465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4239B-5A66-6716-276A-95E3A3C75859}"/>
                  </a:ext>
                </a:extLst>
              </p:cNvPr>
              <p:cNvSpPr txBox="1"/>
              <p:nvPr/>
            </p:nvSpPr>
            <p:spPr>
              <a:xfrm>
                <a:off x="767408" y="525973"/>
                <a:ext cx="10801200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position vector of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6000" dirty="0"/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4239B-5A66-6716-276A-95E3A3C75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25973"/>
                <a:ext cx="10801200" cy="1015663"/>
              </a:xfrm>
              <a:prstGeom prst="rect">
                <a:avLst/>
              </a:prstGeom>
              <a:blipFill>
                <a:blip r:embed="rId9"/>
                <a:stretch>
                  <a:fillRect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517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/>
          <p:cNvCxnSpPr/>
          <p:nvPr/>
        </p:nvCxnSpPr>
        <p:spPr>
          <a:xfrm flipV="1">
            <a:off x="3780006" y="2363407"/>
            <a:ext cx="0" cy="3521029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95400" y="5301208"/>
            <a:ext cx="4438181" cy="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1763782" y="3540981"/>
            <a:ext cx="167576" cy="17605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06478" y="3659777"/>
                <a:ext cx="24290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GB" sz="4400" i="1">
                              <a:latin typeface="Cambria Math"/>
                            </a:rPr>
                            <m:t>,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478" y="3659777"/>
                <a:ext cx="242900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07998" y="5307040"/>
                <a:ext cx="7902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98" y="5307040"/>
                <a:ext cx="79026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919586" y="5085184"/>
                <a:ext cx="7090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586" y="5085184"/>
                <a:ext cx="70906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03942" y="1892200"/>
                <a:ext cx="7333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942" y="1892200"/>
                <a:ext cx="73334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4239B-5A66-6716-276A-95E3A3C75859}"/>
                  </a:ext>
                </a:extLst>
              </p:cNvPr>
              <p:cNvSpPr txBox="1"/>
              <p:nvPr/>
            </p:nvSpPr>
            <p:spPr>
              <a:xfrm>
                <a:off x="1701374" y="464937"/>
                <a:ext cx="8568952" cy="11337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is the vector of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𝐵𝑂</m:t>
                        </m:r>
                      </m:e>
                    </m:acc>
                  </m:oMath>
                </a14:m>
                <a:r>
                  <a:rPr lang="en-GB" sz="6000" dirty="0"/>
                  <a:t>?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64239B-5A66-6716-276A-95E3A3C75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74" y="464937"/>
                <a:ext cx="8568952" cy="1133772"/>
              </a:xfrm>
              <a:prstGeom prst="rect">
                <a:avLst/>
              </a:prstGeom>
              <a:blipFill>
                <a:blip r:embed="rId6"/>
                <a:stretch>
                  <a:fillRect l="-412" r="-481" b="-254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7C376A1-3D8E-ADC1-D733-44A6B22FEEB3}"/>
                  </a:ext>
                </a:extLst>
              </p:cNvPr>
              <p:cNvSpPr/>
              <p:nvPr/>
            </p:nvSpPr>
            <p:spPr>
              <a:xfrm>
                <a:off x="5854245" y="2687391"/>
                <a:ext cx="1969947" cy="1029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𝐵𝑂</m:t>
                          </m:r>
                        </m:e>
                      </m:ac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7C376A1-3D8E-ADC1-D733-44A6B22FEE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245" y="2687391"/>
                <a:ext cx="1969947" cy="10296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85F9C45-3F38-05EC-F4B0-8547D8EC6A75}"/>
                  </a:ext>
                </a:extLst>
              </p:cNvPr>
              <p:cNvSpPr/>
              <p:nvPr/>
            </p:nvSpPr>
            <p:spPr>
              <a:xfrm>
                <a:off x="7824192" y="2793702"/>
                <a:ext cx="274241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85F9C45-3F38-05EC-F4B0-8547D8EC6A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2793702"/>
                <a:ext cx="274241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97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5444" y="248914"/>
                <a:ext cx="10081120" cy="23018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points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have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3,4</m:t>
                        </m:r>
                      </m:e>
                    </m:d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(11,2)</m:t>
                    </m:r>
                  </m:oMath>
                </a14:m>
                <a:r>
                  <a:rPr lang="en-GB" sz="2800" dirty="0"/>
                  <a:t> respectively.</a:t>
                </a:r>
              </a:p>
              <a:p>
                <a:r>
                  <a:rPr lang="en-GB" sz="2800" dirty="0"/>
                  <a:t>Find, in terms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2800" dirty="0"/>
                  <a:t>: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position vector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position vector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444" y="248914"/>
                <a:ext cx="10081120" cy="2301849"/>
              </a:xfrm>
              <a:prstGeom prst="rect">
                <a:avLst/>
              </a:prstGeom>
              <a:blipFill>
                <a:blip r:embed="rId2"/>
                <a:stretch>
                  <a:fillRect b="-2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80510" y="4392836"/>
                <a:ext cx="2971263" cy="647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𝐴𝑂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𝑂𝐵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0510" y="4392836"/>
                <a:ext cx="2971263" cy="647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V="1">
            <a:off x="1055439" y="3289688"/>
            <a:ext cx="0" cy="2803608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055440" y="6093296"/>
            <a:ext cx="3524379" cy="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939571" y="3997582"/>
            <a:ext cx="133073" cy="14018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939571" y="3515722"/>
                <a:ext cx="125510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𝐴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latin typeface="Cambria Math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571" y="3515722"/>
                <a:ext cx="125510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>
            <a:endCxn id="22" idx="3"/>
          </p:cNvCxnSpPr>
          <p:nvPr/>
        </p:nvCxnSpPr>
        <p:spPr>
          <a:xfrm flipV="1">
            <a:off x="1071750" y="4117233"/>
            <a:ext cx="887309" cy="1983344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1824" y="5999209"/>
                <a:ext cx="6275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24" y="5999209"/>
                <a:ext cx="62755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85498" y="5985619"/>
                <a:ext cx="8010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498" y="5985619"/>
                <a:ext cx="80100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45097" y="2914211"/>
                <a:ext cx="8010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097" y="2914211"/>
                <a:ext cx="80100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/>
          <p:cNvSpPr/>
          <p:nvPr/>
        </p:nvSpPr>
        <p:spPr>
          <a:xfrm>
            <a:off x="3520872" y="4875233"/>
            <a:ext cx="133073" cy="14018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552937" y="4392836"/>
                <a:ext cx="15249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GB" sz="2800" i="1">
                              <a:latin typeface="Cambria Math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937" y="4392836"/>
                <a:ext cx="152494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>
            <a:endCxn id="32" idx="2"/>
          </p:cNvCxnSpPr>
          <p:nvPr/>
        </p:nvCxnSpPr>
        <p:spPr>
          <a:xfrm flipV="1">
            <a:off x="1071749" y="4945323"/>
            <a:ext cx="2449122" cy="11406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6D840C4-4536-9887-B101-C0258B8E35DB}"/>
              </a:ext>
            </a:extLst>
          </p:cNvPr>
          <p:cNvSpPr txBox="1"/>
          <p:nvPr/>
        </p:nvSpPr>
        <p:spPr>
          <a:xfrm>
            <a:off x="5986827" y="2850149"/>
            <a:ext cx="41909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A816C5-35C2-4CDE-E4AD-66AA05A068F5}"/>
                  </a:ext>
                </a:extLst>
              </p:cNvPr>
              <p:cNvSpPr txBox="1"/>
              <p:nvPr/>
            </p:nvSpPr>
            <p:spPr>
              <a:xfrm>
                <a:off x="6831321" y="2713012"/>
                <a:ext cx="2540927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𝑂𝐴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A816C5-35C2-4CDE-E4AD-66AA05A06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321" y="2713012"/>
                <a:ext cx="2540927" cy="6478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F8C3510-39AE-2459-025B-718984E386DC}"/>
              </a:ext>
            </a:extLst>
          </p:cNvPr>
          <p:cNvSpPr txBox="1"/>
          <p:nvPr/>
        </p:nvSpPr>
        <p:spPr>
          <a:xfrm>
            <a:off x="5973675" y="3680312"/>
            <a:ext cx="42350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342BBC7-7D3E-EBB9-FDBA-D3A6A774272C}"/>
                  </a:ext>
                </a:extLst>
              </p:cNvPr>
              <p:cNvSpPr txBox="1"/>
              <p:nvPr/>
            </p:nvSpPr>
            <p:spPr>
              <a:xfrm>
                <a:off x="6833962" y="3531952"/>
                <a:ext cx="2849354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𝑂𝐵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=11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342BBC7-7D3E-EBB9-FDBA-D3A6A7742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962" y="3531952"/>
                <a:ext cx="2849354" cy="6478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6A3E19C-3586-E26E-F042-3D2E55FA9552}"/>
              </a:ext>
            </a:extLst>
          </p:cNvPr>
          <p:cNvSpPr txBox="1"/>
          <p:nvPr/>
        </p:nvSpPr>
        <p:spPr>
          <a:xfrm>
            <a:off x="5973675" y="4545213"/>
            <a:ext cx="42350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E882FB-7870-CA09-E46F-19A127EA471D}"/>
                  </a:ext>
                </a:extLst>
              </p:cNvPr>
              <p:cNvSpPr txBox="1"/>
              <p:nvPr/>
            </p:nvSpPr>
            <p:spPr>
              <a:xfrm>
                <a:off x="7464152" y="5108905"/>
                <a:ext cx="2975544" cy="963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−4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E882FB-7870-CA09-E46F-19A127EA4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108905"/>
                <a:ext cx="2975544" cy="96321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F5543A0-49F5-1540-0281-BC60B11EE392}"/>
                  </a:ext>
                </a:extLst>
              </p:cNvPr>
              <p:cNvSpPr txBox="1"/>
              <p:nvPr/>
            </p:nvSpPr>
            <p:spPr>
              <a:xfrm>
                <a:off x="7455071" y="6157080"/>
                <a:ext cx="20674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F5543A0-49F5-1540-0281-BC60B11EE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071" y="6157080"/>
                <a:ext cx="2067435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021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 animBg="1"/>
      <p:bldP spid="23" grpId="0"/>
      <p:bldP spid="28" grpId="0"/>
      <p:bldP spid="29" grpId="0"/>
      <p:bldP spid="30" grpId="0"/>
      <p:bldP spid="32" grpId="0" animBg="1"/>
      <p:bldP spid="33" grpId="0"/>
      <p:bldP spid="12" grpId="0"/>
      <p:bldP spid="15" grpId="0"/>
      <p:bldP spid="18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78737" y="205415"/>
                <a:ext cx="9505056" cy="26503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  <m:r>
                      <a:rPr lang="en-GB" sz="3600" i="1">
                        <a:latin typeface="Cambria Math" panose="02040503050406030204" pitchFamily="18" charset="0"/>
                      </a:rPr>
                      <m:t>=5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GB" sz="36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r>
                  <a:rPr lang="en-GB" sz="3600" dirty="0"/>
                  <a:t>Find:</a:t>
                </a:r>
              </a:p>
              <a:p>
                <a:r>
                  <a:rPr lang="en-GB" sz="3600" dirty="0"/>
                  <a:t>a) The position vector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/>
                  <a:t>.</a:t>
                </a:r>
              </a:p>
              <a:p>
                <a:r>
                  <a:rPr lang="en-GB" sz="3600" dirty="0"/>
                  <a:t>b) The exact value of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𝑂𝐵</m:t>
                            </m:r>
                          </m:e>
                        </m:acc>
                      </m:e>
                    </m:d>
                  </m:oMath>
                </a14:m>
                <a:r>
                  <a:rPr lang="en-GB" sz="3600" dirty="0"/>
                  <a:t> in simplified surd form.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737" y="205415"/>
                <a:ext cx="9505056" cy="2650341"/>
              </a:xfrm>
              <a:prstGeom prst="rect">
                <a:avLst/>
              </a:prstGeom>
              <a:blipFill>
                <a:blip r:embed="rId2"/>
                <a:stretch>
                  <a:fillRect l="-2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99456" y="3365509"/>
                <a:ext cx="1474501" cy="786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𝑂𝐵</m:t>
                          </m:r>
                        </m:e>
                      </m:acc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365509"/>
                <a:ext cx="1474501" cy="7866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39140" y="5273974"/>
                <a:ext cx="4996368" cy="1107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𝑂𝐵</m:t>
                              </m:r>
                            </m:e>
                          </m:acc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140" y="5273974"/>
                <a:ext cx="4996368" cy="11073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567608" y="3365509"/>
                <a:ext cx="2880320" cy="786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3365509"/>
                <a:ext cx="2880320" cy="7866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375920" y="3248754"/>
                <a:ext cx="3278027" cy="11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248754"/>
                <a:ext cx="3278027" cy="11809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547597" y="3248753"/>
                <a:ext cx="3278027" cy="11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7597" y="3248753"/>
                <a:ext cx="3278027" cy="11809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069CE85-D0B6-38CA-F667-889F052DD8DE}"/>
              </a:ext>
            </a:extLst>
          </p:cNvPr>
          <p:cNvSpPr txBox="1"/>
          <p:nvPr/>
        </p:nvSpPr>
        <p:spPr>
          <a:xfrm>
            <a:off x="398617" y="3558767"/>
            <a:ext cx="41909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F2DC1E-FAF3-C892-2E65-F0286824F1E9}"/>
              </a:ext>
            </a:extLst>
          </p:cNvPr>
          <p:cNvSpPr txBox="1"/>
          <p:nvPr/>
        </p:nvSpPr>
        <p:spPr>
          <a:xfrm>
            <a:off x="398617" y="5293105"/>
            <a:ext cx="42350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D0B7D8-B1E5-D81D-7383-4B9266705CE6}"/>
                  </a:ext>
                </a:extLst>
              </p:cNvPr>
              <p:cNvSpPr txBox="1"/>
              <p:nvPr/>
            </p:nvSpPr>
            <p:spPr>
              <a:xfrm>
                <a:off x="6231265" y="5403111"/>
                <a:ext cx="1751408" cy="849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e>
                      </m:ra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D0B7D8-B1E5-D81D-7383-4B9266705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265" y="5403111"/>
                <a:ext cx="1751408" cy="8490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780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V="1">
            <a:off x="2477048" y="5004570"/>
            <a:ext cx="591205" cy="112162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17373645">
            <a:off x="2727828" y="5397351"/>
            <a:ext cx="144016" cy="288032"/>
            <a:chOff x="4139952" y="1772816"/>
            <a:chExt cx="144016" cy="288032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2477048" y="6126196"/>
            <a:ext cx="591205" cy="0"/>
          </a:xfrm>
          <a:prstGeom prst="line">
            <a:avLst/>
          </a:prstGeom>
          <a:ln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068252" y="5004570"/>
            <a:ext cx="0" cy="1121626"/>
          </a:xfrm>
          <a:prstGeom prst="line">
            <a:avLst/>
          </a:prstGeom>
          <a:ln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60303" y="5469519"/>
                <a:ext cx="5297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303" y="5469519"/>
                <a:ext cx="529719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59086" y="6100511"/>
                <a:ext cx="5297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086" y="6100511"/>
                <a:ext cx="529719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/>
          <p:cNvCxnSpPr>
            <a:cxnSpLocks/>
          </p:cNvCxnSpPr>
          <p:nvPr/>
        </p:nvCxnSpPr>
        <p:spPr>
          <a:xfrm flipV="1">
            <a:off x="911424" y="2526756"/>
            <a:ext cx="0" cy="4036106"/>
          </a:xfrm>
          <a:prstGeom prst="line">
            <a:avLst/>
          </a:prstGeom>
          <a:ln w="28575">
            <a:solidFill>
              <a:schemeClr val="dk1">
                <a:shade val="95000"/>
                <a:satMod val="105000"/>
              </a:schemeClr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068253" y="3886693"/>
            <a:ext cx="591205" cy="112162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 rot="17373645">
            <a:off x="3319033" y="4279474"/>
            <a:ext cx="144016" cy="288032"/>
            <a:chOff x="4139952" y="1772816"/>
            <a:chExt cx="144016" cy="288032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2"/>
          <p:cNvCxnSpPr/>
          <p:nvPr/>
        </p:nvCxnSpPr>
        <p:spPr>
          <a:xfrm>
            <a:off x="3068253" y="5008319"/>
            <a:ext cx="591205" cy="0"/>
          </a:xfrm>
          <a:prstGeom prst="line">
            <a:avLst/>
          </a:prstGeom>
          <a:ln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659457" y="3886693"/>
            <a:ext cx="0" cy="1121626"/>
          </a:xfrm>
          <a:prstGeom prst="line">
            <a:avLst/>
          </a:prstGeom>
          <a:ln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89057" y="4340316"/>
                <a:ext cx="5297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057" y="4340316"/>
                <a:ext cx="52971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087840" y="4971308"/>
                <a:ext cx="5297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40" y="4971308"/>
                <a:ext cx="52971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04A6472-486E-49CD-9A58-930FB0487426}"/>
              </a:ext>
            </a:extLst>
          </p:cNvPr>
          <p:cNvCxnSpPr>
            <a:cxnSpLocks/>
          </p:cNvCxnSpPr>
          <p:nvPr/>
        </p:nvCxnSpPr>
        <p:spPr>
          <a:xfrm flipV="1">
            <a:off x="911424" y="6546924"/>
            <a:ext cx="3924436" cy="12281"/>
          </a:xfrm>
          <a:prstGeom prst="line">
            <a:avLst/>
          </a:prstGeom>
          <a:ln w="28575">
            <a:solidFill>
              <a:schemeClr val="dk1">
                <a:shade val="95000"/>
                <a:satMod val="105000"/>
              </a:schemeClr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C00E9666-A18A-45D0-98AE-91CEC3A5B7F5}"/>
              </a:ext>
            </a:extLst>
          </p:cNvPr>
          <p:cNvSpPr/>
          <p:nvPr/>
        </p:nvSpPr>
        <p:spPr>
          <a:xfrm>
            <a:off x="2405039" y="6023431"/>
            <a:ext cx="144014" cy="15569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F3FB104-0FA2-47E8-A830-0C6DA7F10791}"/>
              </a:ext>
            </a:extLst>
          </p:cNvPr>
          <p:cNvCxnSpPr/>
          <p:nvPr/>
        </p:nvCxnSpPr>
        <p:spPr>
          <a:xfrm flipV="1">
            <a:off x="3666116" y="2760512"/>
            <a:ext cx="591205" cy="112162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0A43106-A6EB-48E7-956F-920025E61620}"/>
              </a:ext>
            </a:extLst>
          </p:cNvPr>
          <p:cNvGrpSpPr/>
          <p:nvPr/>
        </p:nvGrpSpPr>
        <p:grpSpPr>
          <a:xfrm rot="17373645">
            <a:off x="3916896" y="3153293"/>
            <a:ext cx="144016" cy="288032"/>
            <a:chOff x="4139952" y="1772816"/>
            <a:chExt cx="144016" cy="28803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0FC66F7-5EF7-490B-8E0A-F4B0416F0288}"/>
                </a:ext>
              </a:extLst>
            </p:cNvPr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9957EF0-0DAA-45E7-83AA-5881BA6937A0}"/>
                </a:ext>
              </a:extLst>
            </p:cNvPr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9A5E259-6594-4A37-8EF6-A09C944320F9}"/>
              </a:ext>
            </a:extLst>
          </p:cNvPr>
          <p:cNvCxnSpPr/>
          <p:nvPr/>
        </p:nvCxnSpPr>
        <p:spPr>
          <a:xfrm>
            <a:off x="3666116" y="3882138"/>
            <a:ext cx="591205" cy="0"/>
          </a:xfrm>
          <a:prstGeom prst="line">
            <a:avLst/>
          </a:prstGeom>
          <a:ln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22D5789-3BC4-47FA-A97D-3B457C1D434C}"/>
              </a:ext>
            </a:extLst>
          </p:cNvPr>
          <p:cNvCxnSpPr/>
          <p:nvPr/>
        </p:nvCxnSpPr>
        <p:spPr>
          <a:xfrm>
            <a:off x="4281075" y="2712294"/>
            <a:ext cx="0" cy="1121626"/>
          </a:xfrm>
          <a:prstGeom prst="line">
            <a:avLst/>
          </a:prstGeom>
          <a:ln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A7B6E83-979B-4CBC-82B0-3C171B7C7F23}"/>
                  </a:ext>
                </a:extLst>
              </p:cNvPr>
              <p:cNvSpPr txBox="1"/>
              <p:nvPr/>
            </p:nvSpPr>
            <p:spPr>
              <a:xfrm>
                <a:off x="4086920" y="3214135"/>
                <a:ext cx="5297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A7B6E83-979B-4CBC-82B0-3C171B7C7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20" y="3214135"/>
                <a:ext cx="52971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9E258FD-322F-43FF-9369-237C077F7384}"/>
                  </a:ext>
                </a:extLst>
              </p:cNvPr>
              <p:cNvSpPr txBox="1"/>
              <p:nvPr/>
            </p:nvSpPr>
            <p:spPr>
              <a:xfrm>
                <a:off x="5870521" y="2852640"/>
                <a:ext cx="575697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800" dirty="0"/>
                  <a:t>+ </a:t>
                </a:r>
                <a14:m>
                  <m:oMath xmlns:m="http://schemas.openxmlformats.org/officeDocument/2006/math">
                    <m:r>
                      <a:rPr lang="en-GB" sz="4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3(</m:t>
                    </m:r>
                    <m:r>
                      <a:rPr lang="en-GB" sz="48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4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4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9E258FD-322F-43FF-9369-237C077F7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521" y="2852640"/>
                <a:ext cx="5756971" cy="830997"/>
              </a:xfrm>
              <a:prstGeom prst="rect">
                <a:avLst/>
              </a:prstGeom>
              <a:blipFill>
                <a:blip r:embed="rId7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E89EC4D-855D-494B-9DEC-72327FF7DF5A}"/>
                  </a:ext>
                </a:extLst>
              </p:cNvPr>
              <p:cNvSpPr txBox="1"/>
              <p:nvPr/>
            </p:nvSpPr>
            <p:spPr>
              <a:xfrm>
                <a:off x="5148890" y="4173573"/>
                <a:ext cx="604867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800" dirty="0"/>
                  <a:t>+ </a:t>
                </a:r>
                <a14:m>
                  <m:oMath xmlns:m="http://schemas.openxmlformats.org/officeDocument/2006/math">
                    <m:r>
                      <a:rPr lang="en-GB" sz="48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GB" sz="4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+12</m:t>
                    </m:r>
                    <m:r>
                      <a:rPr lang="en-GB" sz="4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E89EC4D-855D-494B-9DEC-72327FF7D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890" y="4173573"/>
                <a:ext cx="6048671" cy="830997"/>
              </a:xfrm>
              <a:prstGeom prst="rect">
                <a:avLst/>
              </a:prstGeom>
              <a:blipFill>
                <a:blip r:embed="rId8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B046F29-062E-4E90-8C83-43A0000CB1C1}"/>
                  </a:ext>
                </a:extLst>
              </p:cNvPr>
              <p:cNvSpPr txBox="1"/>
              <p:nvPr/>
            </p:nvSpPr>
            <p:spPr>
              <a:xfrm>
                <a:off x="5247087" y="5397644"/>
                <a:ext cx="358827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B046F29-062E-4E90-8C83-43A0000CB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087" y="5397644"/>
                <a:ext cx="3588275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3BCB967-7A46-8FEA-0E83-716DAC1DC25B}"/>
                  </a:ext>
                </a:extLst>
              </p:cNvPr>
              <p:cNvSpPr txBox="1"/>
              <p:nvPr/>
            </p:nvSpPr>
            <p:spPr>
              <a:xfrm>
                <a:off x="696951" y="251089"/>
                <a:ext cx="10798098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 boat travels for 3 hours.</a:t>
                </a:r>
              </a:p>
              <a:p>
                <a:pPr algn="ctr"/>
                <a:r>
                  <a:rPr lang="en-GB" sz="3200"/>
                  <a:t>It has a </a:t>
                </a:r>
                <a:r>
                  <a:rPr lang="en-GB" sz="3200" dirty="0"/>
                  <a:t>position vector at the </a:t>
                </a:r>
                <a:r>
                  <a:rPr lang="en-GB" sz="3200"/>
                  <a:t>start of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10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𝑖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+3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𝑗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200" dirty="0"/>
              </a:p>
              <a:p>
                <a:pPr algn="ctr"/>
                <a:r>
                  <a:rPr lang="en-GB" sz="3200" dirty="0"/>
                  <a:t>Its velocity is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km per hour.</a:t>
                </a:r>
              </a:p>
              <a:p>
                <a:pPr algn="ctr"/>
                <a:r>
                  <a:rPr lang="en-GB" sz="3200" dirty="0"/>
                  <a:t>What is the boat’s position vector at the end of the 3 hours?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3BCB967-7A46-8FEA-0E83-716DAC1DC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51" y="251089"/>
                <a:ext cx="10798098" cy="2062103"/>
              </a:xfrm>
              <a:prstGeom prst="rect">
                <a:avLst/>
              </a:prstGeom>
              <a:blipFill>
                <a:blip r:embed="rId10"/>
                <a:stretch>
                  <a:fillRect b="-43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605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7" grpId="0"/>
      <p:bldP spid="36" grpId="0"/>
      <p:bldP spid="15" grpId="0" animBg="1"/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32897</TotalTime>
  <Words>322</Words>
  <Application>Microsoft Office PowerPoint</Application>
  <PresentationFormat>Widescreen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1244</cp:revision>
  <dcterms:created xsi:type="dcterms:W3CDTF">2013-02-28T07:36:55Z</dcterms:created>
  <dcterms:modified xsi:type="dcterms:W3CDTF">2025-03-11T06:14:56Z</dcterms:modified>
</cp:coreProperties>
</file>