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73" r:id="rId2"/>
    <p:sldId id="276" r:id="rId3"/>
    <p:sldId id="274" r:id="rId4"/>
    <p:sldId id="27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9FC43-FABB-4108-9EDB-2C75E300AA4C}" v="3" dt="2022-01-22T06:58:30.9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199FC43-FABB-4108-9EDB-2C75E300AA4C}"/>
    <pc:docChg chg="undo custSel addSld delSld modSld delMainMaster">
      <pc:chgData name="Stewart Gale" userId="3647ddd2-6040-41ae-a96d-232c23482af8" providerId="ADAL" clId="{5199FC43-FABB-4108-9EDB-2C75E300AA4C}" dt="2022-01-22T06:58:51.212" v="74" actId="47"/>
      <pc:docMkLst>
        <pc:docMk/>
      </pc:docMkLst>
      <pc:sldChg chg="del">
        <pc:chgData name="Stewart Gale" userId="3647ddd2-6040-41ae-a96d-232c23482af8" providerId="ADAL" clId="{5199FC43-FABB-4108-9EDB-2C75E300AA4C}" dt="2021-09-26T11:20:53.855" v="1" actId="47"/>
        <pc:sldMkLst>
          <pc:docMk/>
          <pc:sldMk cId="4230913405" sldId="267"/>
        </pc:sldMkLst>
      </pc:sldChg>
      <pc:sldChg chg="delSp modSp del mod delAnim">
        <pc:chgData name="Stewart Gale" userId="3647ddd2-6040-41ae-a96d-232c23482af8" providerId="ADAL" clId="{5199FC43-FABB-4108-9EDB-2C75E300AA4C}" dt="2022-01-22T06:58:51.212" v="74" actId="47"/>
        <pc:sldMkLst>
          <pc:docMk/>
          <pc:sldMk cId="4255862557" sldId="268"/>
        </pc:sldMkLst>
        <pc:spChg chg="del mod">
          <ac:chgData name="Stewart Gale" userId="3647ddd2-6040-41ae-a96d-232c23482af8" providerId="ADAL" clId="{5199FC43-FABB-4108-9EDB-2C75E300AA4C}" dt="2022-01-22T06:58:29.159" v="67" actId="21"/>
          <ac:spMkLst>
            <pc:docMk/>
            <pc:sldMk cId="4255862557" sldId="268"/>
            <ac:spMk id="2" creationId="{942C9951-92C6-4385-BC9E-CF4DCE547046}"/>
          </ac:spMkLst>
        </pc:spChg>
        <pc:spChg chg="del">
          <ac:chgData name="Stewart Gale" userId="3647ddd2-6040-41ae-a96d-232c23482af8" providerId="ADAL" clId="{5199FC43-FABB-4108-9EDB-2C75E300AA4C}" dt="2021-09-26T11:21:45.279" v="44" actId="478"/>
          <ac:spMkLst>
            <pc:docMk/>
            <pc:sldMk cId="4255862557" sldId="268"/>
            <ac:spMk id="5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45.279" v="44" actId="478"/>
          <ac:spMkLst>
            <pc:docMk/>
            <pc:sldMk cId="4255862557" sldId="268"/>
            <ac:spMk id="6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45.279" v="44" actId="478"/>
          <ac:spMkLst>
            <pc:docMk/>
            <pc:sldMk cId="4255862557" sldId="268"/>
            <ac:spMk id="7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45.279" v="44" actId="478"/>
          <ac:spMkLst>
            <pc:docMk/>
            <pc:sldMk cId="4255862557" sldId="268"/>
            <ac:spMk id="8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45.279" v="44" actId="478"/>
          <ac:spMkLst>
            <pc:docMk/>
            <pc:sldMk cId="4255862557" sldId="268"/>
            <ac:spMk id="9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45.279" v="44" actId="478"/>
          <ac:spMkLst>
            <pc:docMk/>
            <pc:sldMk cId="4255862557" sldId="268"/>
            <ac:spMk id="10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45.279" v="44" actId="478"/>
          <ac:spMkLst>
            <pc:docMk/>
            <pc:sldMk cId="4255862557" sldId="268"/>
            <ac:spMk id="11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45.279" v="44" actId="478"/>
          <ac:spMkLst>
            <pc:docMk/>
            <pc:sldMk cId="4255862557" sldId="268"/>
            <ac:spMk id="12" creationId="{00000000-0000-0000-0000-000000000000}"/>
          </ac:spMkLst>
        </pc:spChg>
        <pc:picChg chg="del">
          <ac:chgData name="Stewart Gale" userId="3647ddd2-6040-41ae-a96d-232c23482af8" providerId="ADAL" clId="{5199FC43-FABB-4108-9EDB-2C75E300AA4C}" dt="2021-09-26T11:21:08.440" v="6" actId="478"/>
          <ac:picMkLst>
            <pc:docMk/>
            <pc:sldMk cId="4255862557" sldId="268"/>
            <ac:picMk id="13" creationId="{00000000-0000-0000-0000-000000000000}"/>
          </ac:picMkLst>
        </pc:picChg>
      </pc:sldChg>
      <pc:sldChg chg="del">
        <pc:chgData name="Stewart Gale" userId="3647ddd2-6040-41ae-a96d-232c23482af8" providerId="ADAL" clId="{5199FC43-FABB-4108-9EDB-2C75E300AA4C}" dt="2021-09-26T11:20:54.610" v="2" actId="47"/>
        <pc:sldMkLst>
          <pc:docMk/>
          <pc:sldMk cId="2479820445" sldId="269"/>
        </pc:sldMkLst>
      </pc:sldChg>
      <pc:sldChg chg="del">
        <pc:chgData name="Stewart Gale" userId="3647ddd2-6040-41ae-a96d-232c23482af8" providerId="ADAL" clId="{5199FC43-FABB-4108-9EDB-2C75E300AA4C}" dt="2021-09-26T11:20:53.321" v="0" actId="47"/>
        <pc:sldMkLst>
          <pc:docMk/>
          <pc:sldMk cId="2977539607" sldId="271"/>
        </pc:sldMkLst>
      </pc:sldChg>
      <pc:sldChg chg="addSp delSp modSp mod delAnim">
        <pc:chgData name="Stewart Gale" userId="3647ddd2-6040-41ae-a96d-232c23482af8" providerId="ADAL" clId="{5199FC43-FABB-4108-9EDB-2C75E300AA4C}" dt="2022-01-22T06:58:48.671" v="73" actId="14100"/>
        <pc:sldMkLst>
          <pc:docMk/>
          <pc:sldMk cId="61315965" sldId="273"/>
        </pc:sldMkLst>
        <pc:spChg chg="mod">
          <ac:chgData name="Stewart Gale" userId="3647ddd2-6040-41ae-a96d-232c23482af8" providerId="ADAL" clId="{5199FC43-FABB-4108-9EDB-2C75E300AA4C}" dt="2022-01-22T06:58:48.671" v="73" actId="14100"/>
          <ac:spMkLst>
            <pc:docMk/>
            <pc:sldMk cId="61315965" sldId="273"/>
            <ac:spMk id="2" creationId="{942C9951-92C6-4385-BC9E-CF4DCE547046}"/>
          </ac:spMkLst>
        </pc:spChg>
        <pc:spChg chg="add mod">
          <ac:chgData name="Stewart Gale" userId="3647ddd2-6040-41ae-a96d-232c23482af8" providerId="ADAL" clId="{5199FC43-FABB-4108-9EDB-2C75E300AA4C}" dt="2022-01-22T06:58:43.225" v="71" actId="1076"/>
          <ac:spMkLst>
            <pc:docMk/>
            <pc:sldMk cId="61315965" sldId="273"/>
            <ac:spMk id="3" creationId="{9BFF4079-17C1-4D36-8988-1429E69676E6}"/>
          </ac:spMkLst>
        </pc:spChg>
        <pc:spChg chg="del">
          <ac:chgData name="Stewart Gale" userId="3647ddd2-6040-41ae-a96d-232c23482af8" providerId="ADAL" clId="{5199FC43-FABB-4108-9EDB-2C75E300AA4C}" dt="2021-09-26T11:21:39.779" v="43" actId="478"/>
          <ac:spMkLst>
            <pc:docMk/>
            <pc:sldMk cId="61315965" sldId="273"/>
            <ac:spMk id="5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39.779" v="43" actId="478"/>
          <ac:spMkLst>
            <pc:docMk/>
            <pc:sldMk cId="61315965" sldId="273"/>
            <ac:spMk id="6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39.779" v="43" actId="478"/>
          <ac:spMkLst>
            <pc:docMk/>
            <pc:sldMk cId="61315965" sldId="273"/>
            <ac:spMk id="7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39.779" v="43" actId="478"/>
          <ac:spMkLst>
            <pc:docMk/>
            <pc:sldMk cId="61315965" sldId="273"/>
            <ac:spMk id="8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39.779" v="43" actId="478"/>
          <ac:spMkLst>
            <pc:docMk/>
            <pc:sldMk cId="61315965" sldId="273"/>
            <ac:spMk id="9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39.779" v="43" actId="478"/>
          <ac:spMkLst>
            <pc:docMk/>
            <pc:sldMk cId="61315965" sldId="273"/>
            <ac:spMk id="10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39.779" v="43" actId="478"/>
          <ac:spMkLst>
            <pc:docMk/>
            <pc:sldMk cId="61315965" sldId="273"/>
            <ac:spMk id="11" creationId="{00000000-0000-0000-0000-000000000000}"/>
          </ac:spMkLst>
        </pc:spChg>
        <pc:spChg chg="del">
          <ac:chgData name="Stewart Gale" userId="3647ddd2-6040-41ae-a96d-232c23482af8" providerId="ADAL" clId="{5199FC43-FABB-4108-9EDB-2C75E300AA4C}" dt="2021-09-26T11:21:39.779" v="43" actId="478"/>
          <ac:spMkLst>
            <pc:docMk/>
            <pc:sldMk cId="61315965" sldId="273"/>
            <ac:spMk id="12" creationId="{00000000-0000-0000-0000-000000000000}"/>
          </ac:spMkLst>
        </pc:spChg>
        <pc:picChg chg="del">
          <ac:chgData name="Stewart Gale" userId="3647ddd2-6040-41ae-a96d-232c23482af8" providerId="ADAL" clId="{5199FC43-FABB-4108-9EDB-2C75E300AA4C}" dt="2021-09-26T11:21:00.810" v="5" actId="478"/>
          <ac:picMkLst>
            <pc:docMk/>
            <pc:sldMk cId="61315965" sldId="273"/>
            <ac:picMk id="13" creationId="{00000000-0000-0000-0000-000000000000}"/>
          </ac:picMkLst>
        </pc:picChg>
      </pc:sldChg>
      <pc:sldChg chg="del">
        <pc:chgData name="Stewart Gale" userId="3647ddd2-6040-41ae-a96d-232c23482af8" providerId="ADAL" clId="{5199FC43-FABB-4108-9EDB-2C75E300AA4C}" dt="2021-09-26T11:20:55.421" v="3" actId="47"/>
        <pc:sldMkLst>
          <pc:docMk/>
          <pc:sldMk cId="603608417" sldId="274"/>
        </pc:sldMkLst>
      </pc:sldChg>
      <pc:sldChg chg="add">
        <pc:chgData name="Stewart Gale" userId="3647ddd2-6040-41ae-a96d-232c23482af8" providerId="ADAL" clId="{5199FC43-FABB-4108-9EDB-2C75E300AA4C}" dt="2021-09-26T11:21:15.181" v="7"/>
        <pc:sldMkLst>
          <pc:docMk/>
          <pc:sldMk cId="1405690075" sldId="274"/>
        </pc:sldMkLst>
      </pc:sldChg>
      <pc:sldChg chg="del">
        <pc:chgData name="Stewart Gale" userId="3647ddd2-6040-41ae-a96d-232c23482af8" providerId="ADAL" clId="{5199FC43-FABB-4108-9EDB-2C75E300AA4C}" dt="2021-09-26T11:20:55.901" v="4" actId="47"/>
        <pc:sldMkLst>
          <pc:docMk/>
          <pc:sldMk cId="1010038554" sldId="275"/>
        </pc:sldMkLst>
      </pc:sldChg>
      <pc:sldChg chg="add">
        <pc:chgData name="Stewart Gale" userId="3647ddd2-6040-41ae-a96d-232c23482af8" providerId="ADAL" clId="{5199FC43-FABB-4108-9EDB-2C75E300AA4C}" dt="2021-09-26T11:21:15.181" v="7"/>
        <pc:sldMkLst>
          <pc:docMk/>
          <pc:sldMk cId="1836740849" sldId="275"/>
        </pc:sldMkLst>
      </pc:sldChg>
      <pc:sldChg chg="addSp delSp modSp new mod">
        <pc:chgData name="Stewart Gale" userId="3647ddd2-6040-41ae-a96d-232c23482af8" providerId="ADAL" clId="{5199FC43-FABB-4108-9EDB-2C75E300AA4C}" dt="2021-09-26T11:21:36.471" v="42" actId="1076"/>
        <pc:sldMkLst>
          <pc:docMk/>
          <pc:sldMk cId="543909489" sldId="276"/>
        </pc:sldMkLst>
        <pc:spChg chg="del mod">
          <ac:chgData name="Stewart Gale" userId="3647ddd2-6040-41ae-a96d-232c23482af8" providerId="ADAL" clId="{5199FC43-FABB-4108-9EDB-2C75E300AA4C}" dt="2021-09-26T11:21:18.120" v="10" actId="478"/>
          <ac:spMkLst>
            <pc:docMk/>
            <pc:sldMk cId="543909489" sldId="276"/>
            <ac:spMk id="2" creationId="{8872DDDF-8F29-4800-982D-217CEEB8CC84}"/>
          </ac:spMkLst>
        </pc:spChg>
        <pc:spChg chg="del mod">
          <ac:chgData name="Stewart Gale" userId="3647ddd2-6040-41ae-a96d-232c23482af8" providerId="ADAL" clId="{5199FC43-FABB-4108-9EDB-2C75E300AA4C}" dt="2021-09-26T11:21:18.120" v="10" actId="478"/>
          <ac:spMkLst>
            <pc:docMk/>
            <pc:sldMk cId="543909489" sldId="276"/>
            <ac:spMk id="3" creationId="{DBA4F2DF-D618-4745-B8D8-DBEC0AD9648E}"/>
          </ac:spMkLst>
        </pc:spChg>
        <pc:spChg chg="add mod">
          <ac:chgData name="Stewart Gale" userId="3647ddd2-6040-41ae-a96d-232c23482af8" providerId="ADAL" clId="{5199FC43-FABB-4108-9EDB-2C75E300AA4C}" dt="2021-09-26T11:21:36.471" v="42" actId="1076"/>
          <ac:spMkLst>
            <pc:docMk/>
            <pc:sldMk cId="543909489" sldId="276"/>
            <ac:spMk id="4" creationId="{1A74DBAA-E273-4C0D-BB49-3C97D9502F96}"/>
          </ac:spMkLst>
        </pc:spChg>
      </pc:sldChg>
      <pc:sldMasterChg chg="del delSldLayout">
        <pc:chgData name="Stewart Gale" userId="3647ddd2-6040-41ae-a96d-232c23482af8" providerId="ADAL" clId="{5199FC43-FABB-4108-9EDB-2C75E300AA4C}" dt="2021-09-26T11:20:53.321" v="0" actId="47"/>
        <pc:sldMasterMkLst>
          <pc:docMk/>
          <pc:sldMasterMk cId="2982926258" sldId="2147483660"/>
        </pc:sldMasterMkLst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1898408095" sldId="2147483661"/>
          </pc:sldLayoutMkLst>
        </pc:sldLayoutChg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4168347255" sldId="2147483662"/>
          </pc:sldLayoutMkLst>
        </pc:sldLayoutChg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2749585040" sldId="2147483663"/>
          </pc:sldLayoutMkLst>
        </pc:sldLayoutChg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3385873143" sldId="2147483664"/>
          </pc:sldLayoutMkLst>
        </pc:sldLayoutChg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2716721603" sldId="2147483665"/>
          </pc:sldLayoutMkLst>
        </pc:sldLayoutChg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1435455879" sldId="2147483666"/>
          </pc:sldLayoutMkLst>
        </pc:sldLayoutChg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1933561169" sldId="2147483667"/>
          </pc:sldLayoutMkLst>
        </pc:sldLayoutChg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3490664032" sldId="2147483668"/>
          </pc:sldLayoutMkLst>
        </pc:sldLayoutChg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1439179729" sldId="2147483669"/>
          </pc:sldLayoutMkLst>
        </pc:sldLayoutChg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4168768630" sldId="2147483670"/>
          </pc:sldLayoutMkLst>
        </pc:sldLayoutChg>
        <pc:sldLayoutChg chg="del">
          <pc:chgData name="Stewart Gale" userId="3647ddd2-6040-41ae-a96d-232c23482af8" providerId="ADAL" clId="{5199FC43-FABB-4108-9EDB-2C75E300AA4C}" dt="2021-09-26T11:20:53.321" v="0" actId="47"/>
          <pc:sldLayoutMkLst>
            <pc:docMk/>
            <pc:sldMasterMk cId="2982926258" sldId="2147483660"/>
            <pc:sldLayoutMk cId="2657910897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58311-1A30-4F83-9D1F-F5AAD6130DD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0AB192-72E3-4785-BED0-A9599B3650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045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79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031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490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2489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35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2453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355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296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986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7705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5368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D5206-B398-4BDD-A771-CE226C9CBD81}" type="datetimeFigureOut">
              <a:rPr lang="en-GB" smtClean="0"/>
              <a:t>22/01/2022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480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42C9951-92C6-4385-BC9E-CF4DCE547046}"/>
                  </a:ext>
                </a:extLst>
              </p:cNvPr>
              <p:cNvSpPr txBox="1"/>
              <p:nvPr/>
            </p:nvSpPr>
            <p:spPr>
              <a:xfrm>
                <a:off x="165283" y="140502"/>
                <a:ext cx="5171488" cy="6463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1)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£3</a:t>
                </a: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C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of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r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2)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£6</a:t>
                </a: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C 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of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r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3)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C 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of 3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4)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£2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C 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of 3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5)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£2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C 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of 6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6)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C 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of 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7)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£2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C 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of 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8)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C 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of 3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rulers?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42C9951-92C6-4385-BC9E-CF4DCE547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83" y="140502"/>
                <a:ext cx="5171488" cy="6463308"/>
              </a:xfrm>
              <a:prstGeom prst="rect">
                <a:avLst/>
              </a:prstGeom>
              <a:blipFill>
                <a:blip r:embed="rId2"/>
                <a:stretch>
                  <a:fillRect l="-943" t="-472" r="-1061" b="-5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BFF4079-17C1-4D36-8988-1429E69676E6}"/>
              </a:ext>
            </a:extLst>
          </p:cNvPr>
          <p:cNvSpPr txBox="1"/>
          <p:nvPr/>
        </p:nvSpPr>
        <p:spPr>
          <a:xfrm>
            <a:off x="5540847" y="140502"/>
            <a:ext cx="639622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1) 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Rulers cost £3 and Pens cost 10p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cs typeface="Arial" panose="020B0604020202020204" pitchFamily="34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2)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£3 and Pens cost 20p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3)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£3 and Pens cost 5p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4)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£3 and Pens cost 5p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5)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and Pens cost 5p 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6)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and Pens cost £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7)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£3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and Pens cost £2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8)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£3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and Pens cost £2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2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4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</p:txBody>
      </p:sp>
    </p:spTree>
    <p:extLst>
      <p:ext uri="{BB962C8B-B14F-4D97-AF65-F5344CB8AC3E}">
        <p14:creationId xmlns:p14="http://schemas.microsoft.com/office/powerpoint/2010/main" val="61315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74DBAA-E273-4C0D-BB49-3C97D9502F96}"/>
              </a:ext>
            </a:extLst>
          </p:cNvPr>
          <p:cNvSpPr txBox="1"/>
          <p:nvPr/>
        </p:nvSpPr>
        <p:spPr>
          <a:xfrm>
            <a:off x="2050472" y="2194560"/>
            <a:ext cx="82185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543909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42C9951-92C6-4385-BC9E-CF4DCE547046}"/>
                  </a:ext>
                </a:extLst>
              </p:cNvPr>
              <p:cNvSpPr txBox="1"/>
              <p:nvPr/>
            </p:nvSpPr>
            <p:spPr>
              <a:xfrm>
                <a:off x="1960832" y="196914"/>
                <a:ext cx="5104987" cy="6463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1)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£3</a:t>
                </a: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of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r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2)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£6</a:t>
                </a: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of </a:t>
                </a:r>
                <a:r>
                  <a:rPr lang="en-GB" i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r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3)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of 3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4)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£2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of 3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5)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£2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of 6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6)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of 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7)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£2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of 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rulers?</a:t>
                </a:r>
              </a:p>
              <a:p>
                <a:pPr defTabSz="457200">
                  <a:defRPr/>
                </a:pPr>
                <a:endParaRPr lang="en-GB" dirty="0">
                  <a:solidFill>
                    <a:srgbClr val="FF0000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b="1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8) </a:t>
                </a:r>
                <a:r>
                  <a:rPr lang="en-GB" dirty="0">
                    <a:solidFill>
                      <a:prstClr val="black"/>
                    </a:solidFill>
                    <a:latin typeface="Calibri" panose="020F0502020204030204"/>
                    <a:cs typeface="Arial" panose="020B0604020202020204" pitchFamily="34" charset="0"/>
                  </a:rPr>
                  <a:t>Rulers cost £</a:t>
                </a:r>
                <a14:m>
                  <m:oMath xmlns:m="http://schemas.openxmlformats.org/officeDocument/2006/math">
                    <m:r>
                      <a:rPr lang="en-GB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  <a:p>
                <a:pPr defTabSz="457200">
                  <a:defRPr/>
                </a:pP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Write a formula for calculating the cost of 3</a:t>
                </a:r>
                <a:r>
                  <a:rPr lang="en-GB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GB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 rulers?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42C9951-92C6-4385-BC9E-CF4DCE547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832" y="196914"/>
                <a:ext cx="5104987" cy="6463308"/>
              </a:xfrm>
              <a:prstGeom prst="rect">
                <a:avLst/>
              </a:prstGeom>
              <a:blipFill>
                <a:blip r:embed="rId2"/>
                <a:stretch>
                  <a:fillRect l="-1075" t="-471" b="-4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298575" y="332510"/>
            <a:ext cx="1729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3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98575" y="1144501"/>
            <a:ext cx="1729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6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84721" y="1956492"/>
            <a:ext cx="1729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3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84721" y="2796078"/>
            <a:ext cx="1729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6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26285" y="3621464"/>
            <a:ext cx="1729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12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26285" y="4433455"/>
            <a:ext cx="1729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</a:t>
            </a:r>
            <a:r>
              <a:rPr lang="en-GB" sz="3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xr</a:t>
            </a:r>
            <a:endParaRPr lang="en-GB" sz="3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20741" y="5273041"/>
            <a:ext cx="1729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2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40139" y="6075447"/>
            <a:ext cx="1729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6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xr</a:t>
            </a:r>
          </a:p>
        </p:txBody>
      </p:sp>
    </p:spTree>
    <p:extLst>
      <p:ext uri="{BB962C8B-B14F-4D97-AF65-F5344CB8AC3E}">
        <p14:creationId xmlns:p14="http://schemas.microsoft.com/office/powerpoint/2010/main" val="140569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2C9951-92C6-4385-BC9E-CF4DCE547046}"/>
              </a:ext>
            </a:extLst>
          </p:cNvPr>
          <p:cNvSpPr txBox="1"/>
          <p:nvPr/>
        </p:nvSpPr>
        <p:spPr>
          <a:xfrm>
            <a:off x="1417736" y="196915"/>
            <a:ext cx="655140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1) 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Rulers cost £3 and Pens cost 10p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cs typeface="Arial" panose="020B0604020202020204" pitchFamily="34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2)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£3 and Pens cost 20p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3)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£3 and Pens cost 5p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4)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£3 and Pens cost 5p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5)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and Pens cost 5p 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6)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and Pens cost £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7)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£3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and Pens cost £2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  <a:p>
            <a:pPr defTabSz="457200">
              <a:defRPr/>
            </a:pPr>
            <a:endParaRPr lang="en-GB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defTabSz="457200"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8) 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Rulers cost £3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and Pens cost £2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  <a:p>
            <a:pPr defTabSz="457200">
              <a:defRPr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Write a formula for calculating the cost 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of 2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rulers and 4</a:t>
            </a:r>
            <a:r>
              <a:rPr lang="en-GB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 pens?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9137" y="288176"/>
            <a:ext cx="2914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3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+ 0.1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9138" y="1100167"/>
            <a:ext cx="321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3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+ 0.2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7574" y="1912158"/>
            <a:ext cx="321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3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+ 0.05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27574" y="2751744"/>
            <a:ext cx="321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3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+ 0.05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69138" y="3577130"/>
            <a:ext cx="321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</a:t>
            </a:r>
            <a:r>
              <a:rPr lang="en-GB" sz="3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rx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+ 0.05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69138" y="4389121"/>
            <a:ext cx="321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</a:t>
            </a:r>
            <a:r>
              <a:rPr lang="en-GB" sz="3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rx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+ </a:t>
            </a:r>
            <a:r>
              <a:rPr lang="en-GB" sz="3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</a:t>
            </a:r>
            <a:endParaRPr lang="en-GB" sz="3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30098" y="5228707"/>
            <a:ext cx="321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3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rx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+ 2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9496" y="6031113"/>
            <a:ext cx="3214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3200" dirty="0">
                <a:solidFill>
                  <a:srgbClr val="FF0000"/>
                </a:solidFill>
              </a:rPr>
              <a:t> = 6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xr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+ 8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</a:t>
            </a:r>
          </a:p>
        </p:txBody>
      </p:sp>
    </p:spTree>
    <p:extLst>
      <p:ext uri="{BB962C8B-B14F-4D97-AF65-F5344CB8AC3E}">
        <p14:creationId xmlns:p14="http://schemas.microsoft.com/office/powerpoint/2010/main" val="183674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</TotalTime>
  <Words>753</Words>
  <Application>Microsoft Office PowerPoint</Application>
  <PresentationFormat>Widescreen</PresentationFormat>
  <Paragraphs>109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2_Office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45</cp:revision>
  <dcterms:created xsi:type="dcterms:W3CDTF">2015-10-11T09:37:22Z</dcterms:created>
  <dcterms:modified xsi:type="dcterms:W3CDTF">2022-01-22T06:58:52Z</dcterms:modified>
</cp:coreProperties>
</file>