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7" r:id="rId2"/>
    <p:sldId id="274" r:id="rId3"/>
    <p:sldId id="275" r:id="rId4"/>
    <p:sldId id="273" r:id="rId5"/>
    <p:sldId id="276" r:id="rId6"/>
    <p:sldId id="256" r:id="rId7"/>
    <p:sldId id="269" r:id="rId8"/>
    <p:sldId id="265" r:id="rId9"/>
    <p:sldId id="267" r:id="rId10"/>
    <p:sldId id="262" r:id="rId11"/>
    <p:sldId id="264" r:id="rId12"/>
    <p:sldId id="266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85BD5F"/>
    <a:srgbClr val="9933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1BE6F1-6984-44B8-AB72-FB14C9A5DDE5}" v="7" dt="2022-10-05T08:28:10.1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7B1BE6F1-6984-44B8-AB72-FB14C9A5DDE5}"/>
    <pc:docChg chg="custSel addSld delSld modSld sldOrd">
      <pc:chgData name="Stewart Gale" userId="3647ddd2-6040-41ae-a96d-232c23482af8" providerId="ADAL" clId="{7B1BE6F1-6984-44B8-AB72-FB14C9A5DDE5}" dt="2023-09-12T10:14:15.773" v="297" actId="20577"/>
      <pc:docMkLst>
        <pc:docMk/>
      </pc:docMkLst>
      <pc:sldChg chg="addSp delSp modSp mod modAnim">
        <pc:chgData name="Stewart Gale" userId="3647ddd2-6040-41ae-a96d-232c23482af8" providerId="ADAL" clId="{7B1BE6F1-6984-44B8-AB72-FB14C9A5DDE5}" dt="2022-10-05T08:32:28.067" v="196" actId="1076"/>
        <pc:sldMkLst>
          <pc:docMk/>
          <pc:sldMk cId="2752363312" sldId="256"/>
        </pc:sldMkLst>
        <pc:spChg chg="mod">
          <ac:chgData name="Stewart Gale" userId="3647ddd2-6040-41ae-a96d-232c23482af8" providerId="ADAL" clId="{7B1BE6F1-6984-44B8-AB72-FB14C9A5DDE5}" dt="2022-10-05T08:28:43.761" v="134" actId="1076"/>
          <ac:spMkLst>
            <pc:docMk/>
            <pc:sldMk cId="2752363312" sldId="256"/>
            <ac:spMk id="3" creationId="{00000000-0000-0000-0000-000000000000}"/>
          </ac:spMkLst>
        </pc:spChg>
        <pc:spChg chg="del">
          <ac:chgData name="Stewart Gale" userId="3647ddd2-6040-41ae-a96d-232c23482af8" providerId="ADAL" clId="{7B1BE6F1-6984-44B8-AB72-FB14C9A5DDE5}" dt="2022-01-24T08:59:33.224" v="11" actId="478"/>
          <ac:spMkLst>
            <pc:docMk/>
            <pc:sldMk cId="2752363312" sldId="256"/>
            <ac:spMk id="4" creationId="{00000000-0000-0000-0000-000000000000}"/>
          </ac:spMkLst>
        </pc:spChg>
        <pc:spChg chg="add mod">
          <ac:chgData name="Stewart Gale" userId="3647ddd2-6040-41ae-a96d-232c23482af8" providerId="ADAL" clId="{7B1BE6F1-6984-44B8-AB72-FB14C9A5DDE5}" dt="2022-10-05T08:32:28.067" v="196" actId="1076"/>
          <ac:spMkLst>
            <pc:docMk/>
            <pc:sldMk cId="2752363312" sldId="256"/>
            <ac:spMk id="5" creationId="{36C72A07-0992-4E7C-B161-F7DBB106240E}"/>
          </ac:spMkLst>
        </pc:spChg>
        <pc:spChg chg="add mod">
          <ac:chgData name="Stewart Gale" userId="3647ddd2-6040-41ae-a96d-232c23482af8" providerId="ADAL" clId="{7B1BE6F1-6984-44B8-AB72-FB14C9A5DDE5}" dt="2022-10-05T08:32:28.067" v="196" actId="1076"/>
          <ac:spMkLst>
            <pc:docMk/>
            <pc:sldMk cId="2752363312" sldId="256"/>
            <ac:spMk id="6" creationId="{0974D762-E87C-4FA6-822B-1F809F6FDC8E}"/>
          </ac:spMkLst>
        </pc:spChg>
        <pc:spChg chg="add mod">
          <ac:chgData name="Stewart Gale" userId="3647ddd2-6040-41ae-a96d-232c23482af8" providerId="ADAL" clId="{7B1BE6F1-6984-44B8-AB72-FB14C9A5DDE5}" dt="2022-10-05T08:32:28.067" v="196" actId="1076"/>
          <ac:spMkLst>
            <pc:docMk/>
            <pc:sldMk cId="2752363312" sldId="256"/>
            <ac:spMk id="7" creationId="{AD67BC68-F523-4E4D-BCB9-EB0480AD8B77}"/>
          </ac:spMkLst>
        </pc:spChg>
        <pc:spChg chg="add mod">
          <ac:chgData name="Stewart Gale" userId="3647ddd2-6040-41ae-a96d-232c23482af8" providerId="ADAL" clId="{7B1BE6F1-6984-44B8-AB72-FB14C9A5DDE5}" dt="2022-10-05T08:32:28.067" v="196" actId="1076"/>
          <ac:spMkLst>
            <pc:docMk/>
            <pc:sldMk cId="2752363312" sldId="256"/>
            <ac:spMk id="8" creationId="{5F2E031E-AAAA-4729-BEA3-EA9B4C6F9CF2}"/>
          </ac:spMkLst>
        </pc:spChg>
        <pc:spChg chg="mod">
          <ac:chgData name="Stewart Gale" userId="3647ddd2-6040-41ae-a96d-232c23482af8" providerId="ADAL" clId="{7B1BE6F1-6984-44B8-AB72-FB14C9A5DDE5}" dt="2022-10-05T08:32:23.326" v="195" actId="404"/>
          <ac:spMkLst>
            <pc:docMk/>
            <pc:sldMk cId="2752363312" sldId="256"/>
            <ac:spMk id="9" creationId="{00000000-0000-0000-0000-000000000000}"/>
          </ac:spMkLst>
        </pc:spChg>
        <pc:spChg chg="add mod">
          <ac:chgData name="Stewart Gale" userId="3647ddd2-6040-41ae-a96d-232c23482af8" providerId="ADAL" clId="{7B1BE6F1-6984-44B8-AB72-FB14C9A5DDE5}" dt="2022-10-05T08:28:24.930" v="100" actId="1076"/>
          <ac:spMkLst>
            <pc:docMk/>
            <pc:sldMk cId="2752363312" sldId="256"/>
            <ac:spMk id="10" creationId="{2DDC95C5-EE20-4DDB-87F0-63FA8A0F6CA9}"/>
          </ac:spMkLst>
        </pc:spChg>
      </pc:sldChg>
      <pc:sldChg chg="modSp mod">
        <pc:chgData name="Stewart Gale" userId="3647ddd2-6040-41ae-a96d-232c23482af8" providerId="ADAL" clId="{7B1BE6F1-6984-44B8-AB72-FB14C9A5DDE5}" dt="2022-10-05T08:33:04.192" v="235" actId="20577"/>
        <pc:sldMkLst>
          <pc:docMk/>
          <pc:sldMk cId="2051703294" sldId="262"/>
        </pc:sldMkLst>
        <pc:spChg chg="mod">
          <ac:chgData name="Stewart Gale" userId="3647ddd2-6040-41ae-a96d-232c23482af8" providerId="ADAL" clId="{7B1BE6F1-6984-44B8-AB72-FB14C9A5DDE5}" dt="2022-10-05T08:33:04.192" v="235" actId="20577"/>
          <ac:spMkLst>
            <pc:docMk/>
            <pc:sldMk cId="2051703294" sldId="262"/>
            <ac:spMk id="10" creationId="{00000000-0000-0000-0000-000000000000}"/>
          </ac:spMkLst>
        </pc:spChg>
      </pc:sldChg>
      <pc:sldChg chg="modSp mod">
        <pc:chgData name="Stewart Gale" userId="3647ddd2-6040-41ae-a96d-232c23482af8" providerId="ADAL" clId="{7B1BE6F1-6984-44B8-AB72-FB14C9A5DDE5}" dt="2023-09-12T10:13:22.623" v="280" actId="20577"/>
        <pc:sldMkLst>
          <pc:docMk/>
          <pc:sldMk cId="1754101850" sldId="264"/>
        </pc:sldMkLst>
        <pc:spChg chg="mod">
          <ac:chgData name="Stewart Gale" userId="3647ddd2-6040-41ae-a96d-232c23482af8" providerId="ADAL" clId="{7B1BE6F1-6984-44B8-AB72-FB14C9A5DDE5}" dt="2023-09-12T10:13:22.623" v="280" actId="20577"/>
          <ac:spMkLst>
            <pc:docMk/>
            <pc:sldMk cId="1754101850" sldId="264"/>
            <ac:spMk id="8" creationId="{00000000-0000-0000-0000-000000000000}"/>
          </ac:spMkLst>
        </pc:spChg>
      </pc:sldChg>
      <pc:sldChg chg="modSp mod">
        <pc:chgData name="Stewart Gale" userId="3647ddd2-6040-41ae-a96d-232c23482af8" providerId="ADAL" clId="{7B1BE6F1-6984-44B8-AB72-FB14C9A5DDE5}" dt="2022-10-05T08:32:44.707" v="205" actId="20577"/>
        <pc:sldMkLst>
          <pc:docMk/>
          <pc:sldMk cId="3318360448" sldId="265"/>
        </pc:sldMkLst>
        <pc:spChg chg="mod">
          <ac:chgData name="Stewart Gale" userId="3647ddd2-6040-41ae-a96d-232c23482af8" providerId="ADAL" clId="{7B1BE6F1-6984-44B8-AB72-FB14C9A5DDE5}" dt="2022-10-05T08:32:44.707" v="205" actId="20577"/>
          <ac:spMkLst>
            <pc:docMk/>
            <pc:sldMk cId="3318360448" sldId="265"/>
            <ac:spMk id="8" creationId="{00000000-0000-0000-0000-000000000000}"/>
          </ac:spMkLst>
        </pc:spChg>
      </pc:sldChg>
      <pc:sldChg chg="modSp mod">
        <pc:chgData name="Stewart Gale" userId="3647ddd2-6040-41ae-a96d-232c23482af8" providerId="ADAL" clId="{7B1BE6F1-6984-44B8-AB72-FB14C9A5DDE5}" dt="2023-09-12T10:14:15.773" v="297" actId="20577"/>
        <pc:sldMkLst>
          <pc:docMk/>
          <pc:sldMk cId="1765443049" sldId="266"/>
        </pc:sldMkLst>
        <pc:spChg chg="mod">
          <ac:chgData name="Stewart Gale" userId="3647ddd2-6040-41ae-a96d-232c23482af8" providerId="ADAL" clId="{7B1BE6F1-6984-44B8-AB72-FB14C9A5DDE5}" dt="2023-09-12T10:14:15.773" v="297" actId="20577"/>
          <ac:spMkLst>
            <pc:docMk/>
            <pc:sldMk cId="1765443049" sldId="266"/>
            <ac:spMk id="8" creationId="{00000000-0000-0000-0000-000000000000}"/>
          </ac:spMkLst>
        </pc:spChg>
      </pc:sldChg>
      <pc:sldChg chg="modSp mod">
        <pc:chgData name="Stewart Gale" userId="3647ddd2-6040-41ae-a96d-232c23482af8" providerId="ADAL" clId="{7B1BE6F1-6984-44B8-AB72-FB14C9A5DDE5}" dt="2022-10-05T08:32:54.401" v="224" actId="20577"/>
        <pc:sldMkLst>
          <pc:docMk/>
          <pc:sldMk cId="4139970470" sldId="267"/>
        </pc:sldMkLst>
        <pc:spChg chg="mod">
          <ac:chgData name="Stewart Gale" userId="3647ddd2-6040-41ae-a96d-232c23482af8" providerId="ADAL" clId="{7B1BE6F1-6984-44B8-AB72-FB14C9A5DDE5}" dt="2022-10-05T08:32:54.401" v="224" actId="20577"/>
          <ac:spMkLst>
            <pc:docMk/>
            <pc:sldMk cId="4139970470" sldId="267"/>
            <ac:spMk id="9" creationId="{00000000-0000-0000-0000-000000000000}"/>
          </ac:spMkLst>
        </pc:spChg>
      </pc:sldChg>
      <pc:sldChg chg="modSp mod">
        <pc:chgData name="Stewart Gale" userId="3647ddd2-6040-41ae-a96d-232c23482af8" providerId="ADAL" clId="{7B1BE6F1-6984-44B8-AB72-FB14C9A5DDE5}" dt="2022-10-05T08:32:33.429" v="197" actId="403"/>
        <pc:sldMkLst>
          <pc:docMk/>
          <pc:sldMk cId="3900777153" sldId="269"/>
        </pc:sldMkLst>
        <pc:spChg chg="mod">
          <ac:chgData name="Stewart Gale" userId="3647ddd2-6040-41ae-a96d-232c23482af8" providerId="ADAL" clId="{7B1BE6F1-6984-44B8-AB72-FB14C9A5DDE5}" dt="2022-10-05T08:32:33.429" v="197" actId="403"/>
          <ac:spMkLst>
            <pc:docMk/>
            <pc:sldMk cId="3900777153" sldId="269"/>
            <ac:spMk id="13" creationId="{00000000-0000-0000-0000-000000000000}"/>
          </ac:spMkLst>
        </pc:spChg>
      </pc:sldChg>
      <pc:sldChg chg="del">
        <pc:chgData name="Stewart Gale" userId="3647ddd2-6040-41ae-a96d-232c23482af8" providerId="ADAL" clId="{7B1BE6F1-6984-44B8-AB72-FB14C9A5DDE5}" dt="2022-01-24T09:05:26.333" v="26" actId="47"/>
        <pc:sldMkLst>
          <pc:docMk/>
          <pc:sldMk cId="701830303" sldId="270"/>
        </pc:sldMkLst>
      </pc:sldChg>
      <pc:sldChg chg="delSp modSp add mod ord delAnim">
        <pc:chgData name="Stewart Gale" userId="3647ddd2-6040-41ae-a96d-232c23482af8" providerId="ADAL" clId="{7B1BE6F1-6984-44B8-AB72-FB14C9A5DDE5}" dt="2022-01-24T08:59:29.234" v="10" actId="1076"/>
        <pc:sldMkLst>
          <pc:docMk/>
          <pc:sldMk cId="3801296241" sldId="277"/>
        </pc:sldMkLst>
        <pc:spChg chg="del">
          <ac:chgData name="Stewart Gale" userId="3647ddd2-6040-41ae-a96d-232c23482af8" providerId="ADAL" clId="{7B1BE6F1-6984-44B8-AB72-FB14C9A5DDE5}" dt="2022-01-24T08:59:09.035" v="3" actId="478"/>
          <ac:spMkLst>
            <pc:docMk/>
            <pc:sldMk cId="3801296241" sldId="277"/>
            <ac:spMk id="3" creationId="{00000000-0000-0000-0000-000000000000}"/>
          </ac:spMkLst>
        </pc:spChg>
        <pc:spChg chg="mod">
          <ac:chgData name="Stewart Gale" userId="3647ddd2-6040-41ae-a96d-232c23482af8" providerId="ADAL" clId="{7B1BE6F1-6984-44B8-AB72-FB14C9A5DDE5}" dt="2022-01-24T08:59:29.234" v="10" actId="1076"/>
          <ac:spMkLst>
            <pc:docMk/>
            <pc:sldMk cId="3801296241" sldId="277"/>
            <ac:spMk id="4" creationId="{00000000-0000-0000-0000-000000000000}"/>
          </ac:spMkLst>
        </pc:spChg>
        <pc:spChg chg="del">
          <ac:chgData name="Stewart Gale" userId="3647ddd2-6040-41ae-a96d-232c23482af8" providerId="ADAL" clId="{7B1BE6F1-6984-44B8-AB72-FB14C9A5DDE5}" dt="2022-01-24T08:59:09.035" v="3" actId="478"/>
          <ac:spMkLst>
            <pc:docMk/>
            <pc:sldMk cId="3801296241" sldId="277"/>
            <ac:spMk id="9" creationId="{00000000-0000-0000-0000-000000000000}"/>
          </ac:spMkLst>
        </pc:spChg>
      </pc:sldChg>
    </pc:docChg>
  </pc:docChgLst>
  <pc:docChgLst>
    <pc:chgData name="Stewart Gale" userId="3647ddd2-6040-41ae-a96d-232c23482af8" providerId="ADAL" clId="{DB441EF2-66E8-4A89-B767-4E7BA02729DA}"/>
    <pc:docChg chg="modSld">
      <pc:chgData name="Stewart Gale" userId="3647ddd2-6040-41ae-a96d-232c23482af8" providerId="ADAL" clId="{DB441EF2-66E8-4A89-B767-4E7BA02729DA}" dt="2021-02-07T10:56:23.814" v="1" actId="20577"/>
      <pc:docMkLst>
        <pc:docMk/>
      </pc:docMkLst>
      <pc:sldChg chg="modSp">
        <pc:chgData name="Stewart Gale" userId="3647ddd2-6040-41ae-a96d-232c23482af8" providerId="ADAL" clId="{DB441EF2-66E8-4A89-B767-4E7BA02729DA}" dt="2021-02-07T10:56:23.814" v="1" actId="20577"/>
        <pc:sldMkLst>
          <pc:docMk/>
          <pc:sldMk cId="20825108" sldId="274"/>
        </pc:sldMkLst>
        <pc:spChg chg="mod">
          <ac:chgData name="Stewart Gale" userId="3647ddd2-6040-41ae-a96d-232c23482af8" providerId="ADAL" clId="{DB441EF2-66E8-4A89-B767-4E7BA02729DA}" dt="2021-02-07T10:56:23.814" v="1" actId="20577"/>
          <ac:spMkLst>
            <pc:docMk/>
            <pc:sldMk cId="20825108" sldId="274"/>
            <ac:spMk id="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47711-2661-460F-BC6A-DB0C3AAF7824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0B163-46B0-418F-B252-D084ED492B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595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117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0535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383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657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746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310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602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993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599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465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A472-480D-49A4-9C02-90696BFEE717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234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1A472-480D-49A4-9C02-90696BFEE717}" type="datetimeFigureOut">
              <a:rPr lang="en-GB" smtClean="0"/>
              <a:t>12/09/2023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D9E33-9953-488E-A04C-1C8924255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472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7329" y="1939456"/>
            <a:ext cx="1139734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Writing </a:t>
            </a:r>
            <a:r>
              <a:rPr lang="en-GB" sz="9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E</a:t>
            </a:r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quations</a:t>
            </a:r>
          </a:p>
          <a:p>
            <a:pPr algn="ctr"/>
            <a:r>
              <a:rPr lang="en-GB" sz="8000" b="1" dirty="0">
                <a:solidFill>
                  <a:srgbClr val="000000"/>
                </a:solidFill>
                <a:latin typeface="Calibri" panose="020F0502020204030204" pitchFamily="34" charset="0"/>
              </a:rPr>
              <a:t>(Angles and Perimeters)</a:t>
            </a:r>
            <a:r>
              <a:rPr lang="en-GB" sz="8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1296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3414050" y="2458928"/>
            <a:ext cx="4799222" cy="2416029"/>
            <a:chOff x="0" y="0"/>
            <a:chExt cx="4267200" cy="1626037"/>
          </a:xfrm>
        </p:grpSpPr>
        <p:sp>
          <p:nvSpPr>
            <p:cNvPr id="15" name="Text Box 15"/>
            <p:cNvSpPr txBox="1">
              <a:spLocks noChangeArrowheads="1"/>
            </p:cNvSpPr>
            <p:nvPr/>
          </p:nvSpPr>
          <p:spPr bwMode="auto">
            <a:xfrm>
              <a:off x="484040" y="1149615"/>
              <a:ext cx="1780891" cy="476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4000" dirty="0"/>
                <a:t>3</a:t>
              </a:r>
              <a:r>
                <a:rPr lang="en-GB" sz="4000" i="1" dirty="0">
                  <a:latin typeface="Times New Roman" pitchFamily="18" charset="0"/>
                </a:rPr>
                <a:t>x</a:t>
              </a:r>
              <a:r>
                <a:rPr lang="en-GB" sz="4000" dirty="0"/>
                <a:t> + 50˚   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0" y="1598613"/>
              <a:ext cx="4267200" cy="1587"/>
            </a:xfrm>
            <a:prstGeom prst="line">
              <a:avLst/>
            </a:prstGeom>
            <a:ln w="57150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1981200" y="0"/>
              <a:ext cx="1905000" cy="1600200"/>
            </a:xfrm>
            <a:prstGeom prst="line">
              <a:avLst/>
            </a:prstGeom>
            <a:ln w="57150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 Box 15"/>
            <p:cNvSpPr txBox="1">
              <a:spLocks noChangeArrowheads="1"/>
            </p:cNvSpPr>
            <p:nvPr/>
          </p:nvSpPr>
          <p:spPr bwMode="auto">
            <a:xfrm>
              <a:off x="2365085" y="1149615"/>
              <a:ext cx="791424" cy="476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4000" dirty="0"/>
                <a:t>10˚   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263057" y="5344381"/>
            <a:ext cx="5251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>
                <a:cs typeface="Times New Roman" panose="02020603050405020304" pitchFamily="18" charset="0"/>
              </a:rPr>
              <a:t>3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1" dirty="0"/>
              <a:t> + 60 = 180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2773" y="163184"/>
            <a:ext cx="113424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Can you write an equation for </a:t>
            </a:r>
          </a:p>
          <a:p>
            <a:pPr algn="ctr"/>
            <a:r>
              <a:rPr lang="en-GB" sz="6000" dirty="0"/>
              <a:t>finding the missing angle? </a:t>
            </a:r>
          </a:p>
        </p:txBody>
      </p:sp>
    </p:spTree>
    <p:extLst>
      <p:ext uri="{BB962C8B-B14F-4D97-AF65-F5344CB8AC3E}">
        <p14:creationId xmlns:p14="http://schemas.microsoft.com/office/powerpoint/2010/main" val="205170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7369624" y="4482321"/>
            <a:ext cx="1268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8 cm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93327" y="2475922"/>
            <a:ext cx="2732316" cy="2006399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9290956" y="2980071"/>
            <a:ext cx="6477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6781" y="3094400"/>
            <a:ext cx="43692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Perimeter = 20cm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1" y="56859"/>
            <a:ext cx="113424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Can you write an equation for </a:t>
            </a:r>
          </a:p>
          <a:p>
            <a:pPr algn="ctr"/>
            <a:r>
              <a:rPr lang="en-GB" sz="6000" dirty="0"/>
              <a:t>finding the missing length?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00514" y="5404252"/>
            <a:ext cx="4830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>
                <a:cs typeface="Times New Roman" panose="02020603050405020304" pitchFamily="18" charset="0"/>
              </a:rPr>
              <a:t>2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1" dirty="0"/>
              <a:t> + 16 = 20</a:t>
            </a:r>
          </a:p>
        </p:txBody>
      </p:sp>
    </p:spTree>
    <p:extLst>
      <p:ext uri="{BB962C8B-B14F-4D97-AF65-F5344CB8AC3E}">
        <p14:creationId xmlns:p14="http://schemas.microsoft.com/office/powerpoint/2010/main" val="175410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7266211" y="2784354"/>
            <a:ext cx="2558143" cy="1939342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9824354" y="3461636"/>
            <a:ext cx="593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cs typeface="Times New Roman" panose="02020603050405020304" pitchFamily="18" charset="0"/>
              </a:rPr>
              <a:t>3</a:t>
            </a:r>
            <a:r>
              <a:rPr lang="en-GB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30240" y="4723696"/>
            <a:ext cx="1292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4</a:t>
            </a:r>
            <a:r>
              <a:rPr lang="en-GB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b="1" dirty="0"/>
              <a:t> + 5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407" y="3099842"/>
            <a:ext cx="43692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Perimeter = 94 cm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1" y="56859"/>
            <a:ext cx="113424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Can you write an equation for </a:t>
            </a:r>
          </a:p>
          <a:p>
            <a:pPr algn="ctr"/>
            <a:r>
              <a:rPr lang="en-GB" sz="6000" dirty="0"/>
              <a:t>finding the missing length?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48113" y="5408514"/>
            <a:ext cx="55108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>
                <a:cs typeface="Times New Roman" panose="02020603050405020304" pitchFamily="18" charset="0"/>
              </a:rPr>
              <a:t>14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1" dirty="0"/>
              <a:t> + 10 = 94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69526" y="3484562"/>
            <a:ext cx="593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cs typeface="Times New Roman" panose="02020603050405020304" pitchFamily="18" charset="0"/>
              </a:rPr>
              <a:t>3</a:t>
            </a:r>
            <a:r>
              <a:rPr lang="en-GB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98943" y="2199579"/>
            <a:ext cx="1292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4</a:t>
            </a:r>
            <a:r>
              <a:rPr lang="en-GB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b="1" dirty="0"/>
              <a:t> + 5</a:t>
            </a:r>
          </a:p>
        </p:txBody>
      </p:sp>
    </p:spTree>
    <p:extLst>
      <p:ext uri="{BB962C8B-B14F-4D97-AF65-F5344CB8AC3E}">
        <p14:creationId xmlns:p14="http://schemas.microsoft.com/office/powerpoint/2010/main" val="176544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72143" y="314661"/>
            <a:ext cx="11849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Can you write an equation for this shape?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38890" y="2097298"/>
            <a:ext cx="3572254" cy="1939342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5262824" y="4036640"/>
            <a:ext cx="1292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3</a:t>
            </a:r>
            <a:r>
              <a:rPr lang="en-GB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b="1" dirty="0"/>
              <a:t> + 8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7011" y="1512523"/>
            <a:ext cx="1292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5</a:t>
            </a:r>
            <a:r>
              <a:rPr lang="en-GB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b="1" dirty="0"/>
              <a:t> + 3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70720" y="5060171"/>
            <a:ext cx="55652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>
                <a:cs typeface="Times New Roman" panose="02020603050405020304" pitchFamily="18" charset="0"/>
              </a:rPr>
              <a:t>5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1" dirty="0"/>
              <a:t> + 3 = </a:t>
            </a:r>
            <a:r>
              <a:rPr lang="en-GB" sz="7200" b="1" dirty="0">
                <a:cs typeface="Times New Roman" panose="02020603050405020304" pitchFamily="18" charset="0"/>
              </a:rPr>
              <a:t>3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1" dirty="0"/>
              <a:t> + 8 </a:t>
            </a:r>
          </a:p>
        </p:txBody>
      </p:sp>
    </p:spTree>
    <p:extLst>
      <p:ext uri="{BB962C8B-B14F-4D97-AF65-F5344CB8AC3E}">
        <p14:creationId xmlns:p14="http://schemas.microsoft.com/office/powerpoint/2010/main" val="258353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>
            <a:off x="2813958" y="1611086"/>
            <a:ext cx="5094514" cy="4441371"/>
          </a:xfrm>
          <a:prstGeom prst="triangle">
            <a:avLst>
              <a:gd name="adj" fmla="val 74893"/>
            </a:avLst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783773" y="320618"/>
            <a:ext cx="89698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missing angle?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36466" y="5221460"/>
            <a:ext cx="1050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55˚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89266" y="5221460"/>
            <a:ext cx="1050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80˚</a:t>
            </a:r>
          </a:p>
        </p:txBody>
      </p:sp>
      <p:sp>
        <p:nvSpPr>
          <p:cNvPr id="8" name="Rectangle 7"/>
          <p:cNvSpPr/>
          <p:nvPr/>
        </p:nvSpPr>
        <p:spPr>
          <a:xfrm>
            <a:off x="6162182" y="1665515"/>
            <a:ext cx="60785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9753601" y="105174"/>
            <a:ext cx="18124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4</a:t>
            </a:r>
            <a:r>
              <a:rPr lang="en-GB" sz="8800" b="1"/>
              <a:t>5</a:t>
            </a:r>
            <a:r>
              <a:rPr lang="en-GB" sz="8800" b="1" dirty="0"/>
              <a:t>˚</a:t>
            </a:r>
          </a:p>
        </p:txBody>
      </p:sp>
    </p:spTree>
    <p:extLst>
      <p:ext uri="{BB962C8B-B14F-4D97-AF65-F5344CB8AC3E}">
        <p14:creationId xmlns:p14="http://schemas.microsoft.com/office/powerpoint/2010/main" val="2082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>
            <a:off x="1556658" y="1627415"/>
            <a:ext cx="5094514" cy="4441371"/>
          </a:xfrm>
          <a:prstGeom prst="triangle">
            <a:avLst>
              <a:gd name="adj" fmla="val 25214"/>
            </a:avLst>
          </a:prstGeom>
          <a:noFill/>
          <a:ln w="57150"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783773" y="320618"/>
            <a:ext cx="89698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missing angle?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0694" y="5237789"/>
            <a:ext cx="1050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65˚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91293" y="5237789"/>
            <a:ext cx="1366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120˚</a:t>
            </a:r>
          </a:p>
        </p:txBody>
      </p:sp>
      <p:sp>
        <p:nvSpPr>
          <p:cNvPr id="8" name="Rectangle 7"/>
          <p:cNvSpPr/>
          <p:nvPr/>
        </p:nvSpPr>
        <p:spPr>
          <a:xfrm>
            <a:off x="2716854" y="1823358"/>
            <a:ext cx="60785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9753601" y="105174"/>
            <a:ext cx="18124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55˚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6090557" y="6068786"/>
            <a:ext cx="4773385" cy="0"/>
          </a:xfrm>
          <a:prstGeom prst="line">
            <a:avLst/>
          </a:prstGeom>
          <a:ln w="57150">
            <a:solidFill>
              <a:srgbClr val="99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148936" y="5237789"/>
            <a:ext cx="1050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60˚</a:t>
            </a:r>
          </a:p>
        </p:txBody>
      </p:sp>
    </p:spTree>
    <p:extLst>
      <p:ext uri="{BB962C8B-B14F-4D97-AF65-F5344CB8AC3E}">
        <p14:creationId xmlns:p14="http://schemas.microsoft.com/office/powerpoint/2010/main" val="200781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12675" y="2226129"/>
            <a:ext cx="5263882" cy="237308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4446813" y="4599215"/>
            <a:ext cx="28520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5 cm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76557" y="2951007"/>
            <a:ext cx="2389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2.5 cm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1128" y="218530"/>
            <a:ext cx="116096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perimeter of the rectangle?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62450" y="1341094"/>
            <a:ext cx="28520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5 cm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18715" y="4961812"/>
            <a:ext cx="33636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/>
              <a:t>15 </a:t>
            </a:r>
            <a:r>
              <a:rPr lang="en-GB" sz="8800" b="1" dirty="0"/>
              <a:t>cm</a:t>
            </a:r>
          </a:p>
        </p:txBody>
      </p:sp>
    </p:spTree>
    <p:extLst>
      <p:ext uri="{BB962C8B-B14F-4D97-AF65-F5344CB8AC3E}">
        <p14:creationId xmlns:p14="http://schemas.microsoft.com/office/powerpoint/2010/main" val="1989115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67747" y="3048000"/>
            <a:ext cx="5263882" cy="2373086"/>
          </a:xfrm>
          <a:prstGeom prst="rect">
            <a:avLst/>
          </a:prstGeom>
          <a:noFill/>
          <a:ln w="762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4201885" y="5421086"/>
            <a:ext cx="28520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5 cm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31629" y="3291438"/>
            <a:ext cx="10123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1128" y="218530"/>
            <a:ext cx="116096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length of the rectangle </a:t>
            </a:r>
          </a:p>
          <a:p>
            <a:pPr algn="ctr"/>
            <a:r>
              <a:rPr lang="en-GB" sz="5400" dirty="0"/>
              <a:t>given the perimeter is 18cm?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33850" y="2162965"/>
            <a:ext cx="28520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5 cm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85409" y="5023052"/>
            <a:ext cx="28623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 </a:t>
            </a:r>
            <a:r>
              <a:rPr lang="en-GB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b="1" dirty="0"/>
              <a:t> = 4</a:t>
            </a:r>
          </a:p>
        </p:txBody>
      </p:sp>
    </p:spTree>
    <p:extLst>
      <p:ext uri="{BB962C8B-B14F-4D97-AF65-F5344CB8AC3E}">
        <p14:creationId xmlns:p14="http://schemas.microsoft.com/office/powerpoint/2010/main" val="389371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44957" y="4988375"/>
            <a:ext cx="64244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dirty="0"/>
              <a:t> + 40˚ + 40˚ = 180˚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493" y="-31387"/>
            <a:ext cx="1103958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Can you write an equation </a:t>
            </a:r>
          </a:p>
          <a:p>
            <a:pPr algn="ctr"/>
            <a:r>
              <a:rPr lang="en-GB" sz="6600" dirty="0"/>
              <a:t>for find the missing angle? </a:t>
            </a: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36C72A07-0992-4E7C-B161-F7DBB106240E}"/>
              </a:ext>
            </a:extLst>
          </p:cNvPr>
          <p:cNvSpPr/>
          <p:nvPr/>
        </p:nvSpPr>
        <p:spPr>
          <a:xfrm>
            <a:off x="3477984" y="2141763"/>
            <a:ext cx="4659088" cy="2574473"/>
          </a:xfrm>
          <a:prstGeom prst="triangl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74D762-E87C-4FA6-822B-1F809F6FDC8E}"/>
              </a:ext>
            </a:extLst>
          </p:cNvPr>
          <p:cNvSpPr txBox="1"/>
          <p:nvPr/>
        </p:nvSpPr>
        <p:spPr>
          <a:xfrm>
            <a:off x="3853538" y="4011323"/>
            <a:ext cx="1066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40˚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67BC68-F523-4E4D-BCB9-EB0480AD8B77}"/>
              </a:ext>
            </a:extLst>
          </p:cNvPr>
          <p:cNvSpPr txBox="1"/>
          <p:nvPr/>
        </p:nvSpPr>
        <p:spPr>
          <a:xfrm>
            <a:off x="6738258" y="4024517"/>
            <a:ext cx="11915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40˚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2E031E-AAAA-4729-BEA3-EA9B4C6F9CF2}"/>
              </a:ext>
            </a:extLst>
          </p:cNvPr>
          <p:cNvSpPr/>
          <p:nvPr/>
        </p:nvSpPr>
        <p:spPr>
          <a:xfrm>
            <a:off x="5464882" y="2050485"/>
            <a:ext cx="53203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DC95C5-EE20-4DDB-87F0-63FA8A0F6CA9}"/>
              </a:ext>
            </a:extLst>
          </p:cNvPr>
          <p:cNvSpPr txBox="1"/>
          <p:nvPr/>
        </p:nvSpPr>
        <p:spPr>
          <a:xfrm>
            <a:off x="3368269" y="5864760"/>
            <a:ext cx="65540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b="1" dirty="0"/>
              <a:t> + 80˚ = 180˚</a:t>
            </a:r>
          </a:p>
        </p:txBody>
      </p:sp>
    </p:spTree>
    <p:extLst>
      <p:ext uri="{BB962C8B-B14F-4D97-AF65-F5344CB8AC3E}">
        <p14:creationId xmlns:p14="http://schemas.microsoft.com/office/powerpoint/2010/main" val="275236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93916" y="60461"/>
            <a:ext cx="113424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Can you write an equation for </a:t>
            </a:r>
          </a:p>
          <a:p>
            <a:pPr algn="ctr"/>
            <a:r>
              <a:rPr lang="en-GB" sz="6600" dirty="0"/>
              <a:t>the finding the missing angle? </a:t>
            </a:r>
          </a:p>
        </p:txBody>
      </p:sp>
      <p:sp>
        <p:nvSpPr>
          <p:cNvPr id="14" name="Isosceles Triangle 13"/>
          <p:cNvSpPr/>
          <p:nvPr/>
        </p:nvSpPr>
        <p:spPr>
          <a:xfrm>
            <a:off x="4005939" y="2397073"/>
            <a:ext cx="3396346" cy="2524128"/>
          </a:xfrm>
          <a:prstGeom prst="triangle">
            <a:avLst>
              <a:gd name="adj" fmla="val 69892"/>
            </a:avLst>
          </a:prstGeom>
          <a:solidFill>
            <a:schemeClr val="bg1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4321624" y="4388448"/>
            <a:ext cx="810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70˚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24797" y="2458653"/>
            <a:ext cx="523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48199" y="4388448"/>
            <a:ext cx="794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80˚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89984" y="5318821"/>
            <a:ext cx="53503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1" dirty="0"/>
              <a:t> + 150 = 180</a:t>
            </a:r>
          </a:p>
        </p:txBody>
      </p:sp>
    </p:spTree>
    <p:extLst>
      <p:ext uri="{BB962C8B-B14F-4D97-AF65-F5344CB8AC3E}">
        <p14:creationId xmlns:p14="http://schemas.microsoft.com/office/powerpoint/2010/main" val="390077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/>
          <p:nvPr/>
        </p:nvSpPr>
        <p:spPr>
          <a:xfrm>
            <a:off x="5943598" y="2463894"/>
            <a:ext cx="2710545" cy="2211521"/>
          </a:xfrm>
          <a:prstGeom prst="triangle">
            <a:avLst>
              <a:gd name="adj" fmla="val 69892"/>
            </a:avLst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04958" y="4675415"/>
            <a:ext cx="1067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6cm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59533" y="3181449"/>
            <a:ext cx="1134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8cm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88227" y="3119893"/>
            <a:ext cx="43692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Perimeter = 20cm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70918" y="2949836"/>
            <a:ext cx="5537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3159" y="7833"/>
            <a:ext cx="113424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Can you write an equation for finding the missing length?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47583" y="5439136"/>
            <a:ext cx="4381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1" dirty="0"/>
              <a:t> + 14 = 20</a:t>
            </a:r>
          </a:p>
        </p:txBody>
      </p:sp>
    </p:spTree>
    <p:extLst>
      <p:ext uri="{BB962C8B-B14F-4D97-AF65-F5344CB8AC3E}">
        <p14:creationId xmlns:p14="http://schemas.microsoft.com/office/powerpoint/2010/main" val="3318360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3337849" y="2411186"/>
            <a:ext cx="5038707" cy="2362137"/>
            <a:chOff x="0" y="0"/>
            <a:chExt cx="4267200" cy="1647314"/>
          </a:xfrm>
        </p:grpSpPr>
        <p:sp>
          <p:nvSpPr>
            <p:cNvPr id="15" name="Text Box 15"/>
            <p:cNvSpPr txBox="1">
              <a:spLocks noChangeArrowheads="1"/>
            </p:cNvSpPr>
            <p:nvPr/>
          </p:nvSpPr>
          <p:spPr bwMode="auto">
            <a:xfrm>
              <a:off x="1145908" y="1059599"/>
              <a:ext cx="1359259" cy="579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4800" b="1" i="1" dirty="0">
                  <a:latin typeface="Times New Roman" pitchFamily="18" charset="0"/>
                </a:rPr>
                <a:t>x</a:t>
              </a:r>
              <a:r>
                <a:rPr lang="en-GB" sz="4800" b="1" dirty="0"/>
                <a:t>   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0" y="1598613"/>
              <a:ext cx="4267200" cy="1587"/>
            </a:xfrm>
            <a:prstGeom prst="line">
              <a:avLst/>
            </a:prstGeom>
            <a:ln w="57150">
              <a:solidFill>
                <a:srgbClr val="99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1981200" y="0"/>
              <a:ext cx="1905000" cy="1600200"/>
            </a:xfrm>
            <a:prstGeom prst="line">
              <a:avLst/>
            </a:prstGeom>
            <a:ln w="57150">
              <a:solidFill>
                <a:srgbClr val="993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 Box 15"/>
            <p:cNvSpPr txBox="1">
              <a:spLocks noChangeArrowheads="1"/>
            </p:cNvSpPr>
            <p:nvPr/>
          </p:nvSpPr>
          <p:spPr bwMode="auto">
            <a:xfrm>
              <a:off x="2340211" y="1153646"/>
              <a:ext cx="797033" cy="493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4000" dirty="0"/>
                <a:t>30˚   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93916" y="60461"/>
            <a:ext cx="113424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Can you write an equation for </a:t>
            </a:r>
          </a:p>
          <a:p>
            <a:pPr algn="ctr"/>
            <a:r>
              <a:rPr lang="en-GB" sz="6000" dirty="0"/>
              <a:t>finding the missing angle?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68443" y="5294833"/>
            <a:ext cx="49775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b="1" dirty="0"/>
              <a:t> + 30 = 180</a:t>
            </a:r>
          </a:p>
        </p:txBody>
      </p:sp>
    </p:spTree>
    <p:extLst>
      <p:ext uri="{BB962C8B-B14F-4D97-AF65-F5344CB8AC3E}">
        <p14:creationId xmlns:p14="http://schemas.microsoft.com/office/powerpoint/2010/main" val="4139970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265</Words>
  <Application>Microsoft Office PowerPoint</Application>
  <PresentationFormat>Widescreen</PresentationFormat>
  <Paragraphs>71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27</cp:revision>
  <dcterms:created xsi:type="dcterms:W3CDTF">2016-02-08T13:43:09Z</dcterms:created>
  <dcterms:modified xsi:type="dcterms:W3CDTF">2023-09-12T10:14:21Z</dcterms:modified>
</cp:coreProperties>
</file>