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56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C6A6-8B3A-4849-9439-21BF38705DC1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367F-4B27-47B5-B920-3F47FF272C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988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C6A6-8B3A-4849-9439-21BF38705DC1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367F-4B27-47B5-B920-3F47FF272C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16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C6A6-8B3A-4849-9439-21BF38705DC1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367F-4B27-47B5-B920-3F47FF272C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111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C6A6-8B3A-4849-9439-21BF38705DC1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367F-4B27-47B5-B920-3F47FF272C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101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C6A6-8B3A-4849-9439-21BF38705DC1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367F-4B27-47B5-B920-3F47FF272C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927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C6A6-8B3A-4849-9439-21BF38705DC1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367F-4B27-47B5-B920-3F47FF272C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227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C6A6-8B3A-4849-9439-21BF38705DC1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367F-4B27-47B5-B920-3F47FF272C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253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C6A6-8B3A-4849-9439-21BF38705DC1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367F-4B27-47B5-B920-3F47FF272C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826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C6A6-8B3A-4849-9439-21BF38705DC1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367F-4B27-47B5-B920-3F47FF272C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371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C6A6-8B3A-4849-9439-21BF38705DC1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367F-4B27-47B5-B920-3F47FF272C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552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C6A6-8B3A-4849-9439-21BF38705DC1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367F-4B27-47B5-B920-3F47FF272C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602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0C6A6-8B3A-4849-9439-21BF38705DC1}" type="datetimeFigureOut">
              <a:rPr lang="en-GB" smtClean="0"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F367F-4B27-47B5-B920-3F47FF272C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171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29294" y="4557771"/>
            <a:ext cx="88086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/>
              <a:t>Worst answered question?</a:t>
            </a:r>
            <a:endParaRPr lang="en-GB" sz="5400" dirty="0"/>
          </a:p>
        </p:txBody>
      </p:sp>
      <p:sp>
        <p:nvSpPr>
          <p:cNvPr id="8" name="TextBox 7"/>
          <p:cNvSpPr txBox="1"/>
          <p:nvPr/>
        </p:nvSpPr>
        <p:spPr>
          <a:xfrm>
            <a:off x="1629294" y="5704014"/>
            <a:ext cx="89444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/>
              <a:t>Most common wrong answer?</a:t>
            </a:r>
            <a:endParaRPr lang="en-GB" sz="5400" dirty="0"/>
          </a:p>
        </p:txBody>
      </p:sp>
      <p:pic>
        <p:nvPicPr>
          <p:cNvPr id="1026" name="Picture 2" descr="https://images.diagnosticquestions.com/uploads/Questions/445fb189-2fd1-4826-aa75-2a78e60e3c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794" y="254997"/>
            <a:ext cx="5483225" cy="411241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ages.diagnosticquestions.com/uploads/questions/8a90bab5-0736-4c49-8202-fe895e20be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84" y="222439"/>
            <a:ext cx="5526636" cy="414497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02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4772" y="2049027"/>
            <a:ext cx="107501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 smtClean="0"/>
              <a:t>ANSWERS</a:t>
            </a:r>
            <a:endParaRPr lang="en-GB" sz="13800" b="1" dirty="0"/>
          </a:p>
        </p:txBody>
      </p:sp>
    </p:spTree>
    <p:extLst>
      <p:ext uri="{BB962C8B-B14F-4D97-AF65-F5344CB8AC3E}">
        <p14:creationId xmlns:p14="http://schemas.microsoft.com/office/powerpoint/2010/main" val="374942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00554" y="5461087"/>
            <a:ext cx="88086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/>
              <a:t>Worst answered question?</a:t>
            </a:r>
            <a:endParaRPr lang="en-GB" sz="5400" dirty="0"/>
          </a:p>
        </p:txBody>
      </p:sp>
      <p:pic>
        <p:nvPicPr>
          <p:cNvPr id="4" name="Picture 2" descr="https://images.diagnosticquestions.com/uploads/Questions/445fb189-2fd1-4826-aa75-2a78e60e3c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625" y="222439"/>
            <a:ext cx="5785560" cy="433917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images.diagnosticquestions.com/uploads/questions/8a90bab5-0736-4c49-8202-fe895e20be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86" y="222439"/>
            <a:ext cx="5828971" cy="437172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206625" y="222439"/>
            <a:ext cx="5785560" cy="433917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31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128755" y="3485537"/>
            <a:ext cx="42305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0" i="0" dirty="0" smtClean="0">
                <a:solidFill>
                  <a:srgbClr val="1C1C1C"/>
                </a:solidFill>
                <a:effectLst/>
              </a:rPr>
              <a:t>They did not notice you could multiply everything by 2.</a:t>
            </a:r>
            <a:endParaRPr lang="en-GB" sz="4000" dirty="0"/>
          </a:p>
        </p:txBody>
      </p:sp>
      <p:sp>
        <p:nvSpPr>
          <p:cNvPr id="2" name="Rectangle 1"/>
          <p:cNvSpPr/>
          <p:nvPr/>
        </p:nvSpPr>
        <p:spPr>
          <a:xfrm>
            <a:off x="8598558" y="1761896"/>
            <a:ext cx="12909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1C1C1C"/>
                </a:solidFill>
                <a:latin typeface="robotolight"/>
              </a:rPr>
              <a:t>C</a:t>
            </a:r>
            <a:endParaRPr lang="en-US" sz="8800" b="1" dirty="0">
              <a:solidFill>
                <a:srgbClr val="1C1C1C"/>
              </a:solidFill>
              <a:latin typeface="robotolight"/>
            </a:endParaRPr>
          </a:p>
        </p:txBody>
      </p:sp>
      <p:pic>
        <p:nvPicPr>
          <p:cNvPr id="4" name="Picture 2" descr="https://images.diagnosticquestions.com/uploads/Questions/445fb189-2fd1-4826-aa75-2a78e60e3c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69" y="166328"/>
            <a:ext cx="6421638" cy="481622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3605" t="48220" r="61834" b="36765"/>
          <a:stretch/>
        </p:blipFill>
        <p:spPr>
          <a:xfrm>
            <a:off x="1050684" y="4809024"/>
            <a:ext cx="5027386" cy="204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8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30970" y="1610350"/>
            <a:ext cx="21084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i="0" dirty="0" smtClean="0">
                <a:solidFill>
                  <a:srgbClr val="1C1C1C"/>
                </a:solidFill>
                <a:effectLst/>
                <a:latin typeface="robotolight"/>
              </a:rPr>
              <a:t>C</a:t>
            </a:r>
          </a:p>
        </p:txBody>
      </p:sp>
      <p:sp>
        <p:nvSpPr>
          <p:cNvPr id="2" name="Rectangle 1"/>
          <p:cNvSpPr/>
          <p:nvPr/>
        </p:nvSpPr>
        <p:spPr>
          <a:xfrm>
            <a:off x="7451087" y="3255962"/>
            <a:ext cx="38681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dirty="0" smtClean="0">
                <a:solidFill>
                  <a:srgbClr val="1C1C1C"/>
                </a:solidFill>
              </a:rPr>
              <a:t>They did not notice they can divide by the 5 </a:t>
            </a:r>
          </a:p>
          <a:p>
            <a:pPr lvl="0" algn="ctr"/>
            <a:r>
              <a:rPr lang="en-US" sz="4000" dirty="0" smtClean="0">
                <a:solidFill>
                  <a:srgbClr val="1C1C1C"/>
                </a:solidFill>
              </a:rPr>
              <a:t>to also get </a:t>
            </a:r>
          </a:p>
          <a:p>
            <a:pPr lvl="0" algn="ctr"/>
            <a:r>
              <a:rPr lang="en-US" sz="4000" dirty="0" smtClean="0">
                <a:solidFill>
                  <a:srgbClr val="1C1C1C"/>
                </a:solidFill>
              </a:rPr>
              <a:t>n + 3 = 5</a:t>
            </a:r>
            <a:endParaRPr lang="en-GB" sz="4000" dirty="0">
              <a:solidFill>
                <a:prstClr val="black"/>
              </a:solidFill>
            </a:endParaRPr>
          </a:p>
        </p:txBody>
      </p:sp>
      <p:pic>
        <p:nvPicPr>
          <p:cNvPr id="4" name="Picture 3" descr="https://images.diagnosticquestions.com/uploads/questions/8a90bab5-0736-4c49-8202-fe895e20be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84" y="222439"/>
            <a:ext cx="6405320" cy="480399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40437" t="47756" r="34719" b="36455"/>
          <a:stretch/>
        </p:blipFill>
        <p:spPr>
          <a:xfrm>
            <a:off x="890553" y="4740622"/>
            <a:ext cx="5050276" cy="213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3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45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12</cp:revision>
  <dcterms:created xsi:type="dcterms:W3CDTF">2019-10-28T12:08:02Z</dcterms:created>
  <dcterms:modified xsi:type="dcterms:W3CDTF">2020-02-11T12:05:48Z</dcterms:modified>
</cp:coreProperties>
</file>