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  <p:sldId id="257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9F51240-5C0E-4631-B4C6-19CCBC96B53B}"/>
    <pc:docChg chg="modSld">
      <pc:chgData name="Stewart Gale" userId="3647ddd2-6040-41ae-a96d-232c23482af8" providerId="ADAL" clId="{A9F51240-5C0E-4631-B4C6-19CCBC96B53B}" dt="2021-11-17T07:15:42.189" v="4" actId="1076"/>
      <pc:docMkLst>
        <pc:docMk/>
      </pc:docMkLst>
      <pc:sldChg chg="modSp mod">
        <pc:chgData name="Stewart Gale" userId="3647ddd2-6040-41ae-a96d-232c23482af8" providerId="ADAL" clId="{A9F51240-5C0E-4631-B4C6-19CCBC96B53B}" dt="2021-11-17T07:15:42.189" v="4" actId="1076"/>
        <pc:sldMkLst>
          <pc:docMk/>
          <pc:sldMk cId="2177579878" sldId="259"/>
        </pc:sldMkLst>
        <pc:picChg chg="mod modCrop">
          <ac:chgData name="Stewart Gale" userId="3647ddd2-6040-41ae-a96d-232c23482af8" providerId="ADAL" clId="{A9F51240-5C0E-4631-B4C6-19CCBC96B53B}" dt="2021-11-17T07:15:42.189" v="4" actId="1076"/>
          <ac:picMkLst>
            <pc:docMk/>
            <pc:sldMk cId="2177579878" sldId="259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599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18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55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52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30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173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774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853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36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79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478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F7164-2DCD-4BFA-98F9-0F21BEC20484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A6498-F931-4D2A-A253-84844EADF9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61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1135" t="15866" r="40843" b="18099"/>
          <a:stretch/>
        </p:blipFill>
        <p:spPr bwMode="auto">
          <a:xfrm>
            <a:off x="1937504" y="49876"/>
            <a:ext cx="7505753" cy="68081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77579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5358"/>
          <a:stretch/>
        </p:blipFill>
        <p:spPr>
          <a:xfrm>
            <a:off x="0" y="420129"/>
            <a:ext cx="5546784" cy="46090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35421"/>
          <a:stretch/>
        </p:blipFill>
        <p:spPr>
          <a:xfrm>
            <a:off x="5546784" y="420129"/>
            <a:ext cx="6645216" cy="630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06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77687" y="2172392"/>
            <a:ext cx="78250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98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8544" t="15904" r="19591" b="2888"/>
          <a:stretch/>
        </p:blipFill>
        <p:spPr>
          <a:xfrm>
            <a:off x="2514600" y="0"/>
            <a:ext cx="6906491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493029" y="1147157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4512425" y="1659776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4512425" y="2172395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4473633" y="2685014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4493029" y="3197633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4493029" y="3710252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4373880" y="4258888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93276" y="4771507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93276" y="5284126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12425" y="5832762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31821" y="6345381"/>
            <a:ext cx="4775662" cy="4267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0530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039459"/>
              </p:ext>
            </p:extLst>
          </p:nvPr>
        </p:nvGraphicFramePr>
        <p:xfrm>
          <a:off x="240504" y="243862"/>
          <a:ext cx="11657713" cy="631117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865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8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8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8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81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2978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Distance Required (yards)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Driver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3-wood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4-iron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9-iron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2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84.8%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92.9%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62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73.9%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81.0%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62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17.4%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19.0%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23.5%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33.3%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62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54.8%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67.6%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95.8%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627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95.7%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36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502429" y="2698876"/>
            <a:ext cx="5993476" cy="74120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3477490" y="3715790"/>
            <a:ext cx="8049491" cy="68441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7489" y="4738256"/>
            <a:ext cx="8088285" cy="68718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3502429" y="1698569"/>
            <a:ext cx="3535680" cy="72459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3502429" y="5681737"/>
            <a:ext cx="1634836" cy="69135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6878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59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2018-02-25T04:50:34Z</dcterms:created>
  <dcterms:modified xsi:type="dcterms:W3CDTF">2021-11-17T07:16:01Z</dcterms:modified>
</cp:coreProperties>
</file>