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61" r:id="rId3"/>
    <p:sldId id="257" r:id="rId4"/>
    <p:sldId id="260" r:id="rId5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FC0CAB-5C07-439B-9E7D-AA7B27EC32D1}" v="5" dt="2024-10-08T07:48:13.1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C1FC0CAB-5C07-439B-9E7D-AA7B27EC32D1}"/>
    <pc:docChg chg="custSel addSld modSld">
      <pc:chgData name="Stewart Gale" userId="3647ddd2-6040-41ae-a96d-232c23482af8" providerId="ADAL" clId="{C1FC0CAB-5C07-439B-9E7D-AA7B27EC32D1}" dt="2024-10-08T07:48:13.121" v="19" actId="1076"/>
      <pc:docMkLst>
        <pc:docMk/>
      </pc:docMkLst>
      <pc:sldChg chg="delSp modSp mod">
        <pc:chgData name="Stewart Gale" userId="3647ddd2-6040-41ae-a96d-232c23482af8" providerId="ADAL" clId="{C1FC0CAB-5C07-439B-9E7D-AA7B27EC32D1}" dt="2021-11-11T05:22:30.799" v="14" actId="1076"/>
        <pc:sldMkLst>
          <pc:docMk/>
          <pc:sldMk cId="4068953644" sldId="256"/>
        </pc:sldMkLst>
        <pc:spChg chg="del">
          <ac:chgData name="Stewart Gale" userId="3647ddd2-6040-41ae-a96d-232c23482af8" providerId="ADAL" clId="{C1FC0CAB-5C07-439B-9E7D-AA7B27EC32D1}" dt="2021-11-11T05:22:16.440" v="2" actId="478"/>
          <ac:spMkLst>
            <pc:docMk/>
            <pc:sldMk cId="4068953644" sldId="256"/>
            <ac:spMk id="2" creationId="{00000000-0000-0000-0000-000000000000}"/>
          </ac:spMkLst>
        </pc:spChg>
        <pc:spChg chg="mod">
          <ac:chgData name="Stewart Gale" userId="3647ddd2-6040-41ae-a96d-232c23482af8" providerId="ADAL" clId="{C1FC0CAB-5C07-439B-9E7D-AA7B27EC32D1}" dt="2021-11-11T05:22:30.799" v="14" actId="1076"/>
          <ac:spMkLst>
            <pc:docMk/>
            <pc:sldMk cId="4068953644" sldId="256"/>
            <ac:spMk id="4" creationId="{00000000-0000-0000-0000-000000000000}"/>
          </ac:spMkLst>
        </pc:spChg>
        <pc:spChg chg="del">
          <ac:chgData name="Stewart Gale" userId="3647ddd2-6040-41ae-a96d-232c23482af8" providerId="ADAL" clId="{C1FC0CAB-5C07-439B-9E7D-AA7B27EC32D1}" dt="2021-11-11T05:22:13.152" v="1" actId="478"/>
          <ac:spMkLst>
            <pc:docMk/>
            <pc:sldMk cId="4068953644" sldId="256"/>
            <ac:spMk id="6" creationId="{00000000-0000-0000-0000-000000000000}"/>
          </ac:spMkLst>
        </pc:spChg>
        <pc:spChg chg="del">
          <ac:chgData name="Stewart Gale" userId="3647ddd2-6040-41ae-a96d-232c23482af8" providerId="ADAL" clId="{C1FC0CAB-5C07-439B-9E7D-AA7B27EC32D1}" dt="2021-11-11T05:22:13.152" v="1" actId="478"/>
          <ac:spMkLst>
            <pc:docMk/>
            <pc:sldMk cId="4068953644" sldId="256"/>
            <ac:spMk id="8" creationId="{00000000-0000-0000-0000-000000000000}"/>
          </ac:spMkLst>
        </pc:spChg>
        <pc:spChg chg="del">
          <ac:chgData name="Stewart Gale" userId="3647ddd2-6040-41ae-a96d-232c23482af8" providerId="ADAL" clId="{C1FC0CAB-5C07-439B-9E7D-AA7B27EC32D1}" dt="2021-11-11T05:22:16.440" v="2" actId="478"/>
          <ac:spMkLst>
            <pc:docMk/>
            <pc:sldMk cId="4068953644" sldId="256"/>
            <ac:spMk id="16" creationId="{00000000-0000-0000-0000-000000000000}"/>
          </ac:spMkLst>
        </pc:spChg>
        <pc:spChg chg="del">
          <ac:chgData name="Stewart Gale" userId="3647ddd2-6040-41ae-a96d-232c23482af8" providerId="ADAL" clId="{C1FC0CAB-5C07-439B-9E7D-AA7B27EC32D1}" dt="2021-11-11T05:22:16.440" v="2" actId="478"/>
          <ac:spMkLst>
            <pc:docMk/>
            <pc:sldMk cId="4068953644" sldId="256"/>
            <ac:spMk id="17" creationId="{00000000-0000-0000-0000-000000000000}"/>
          </ac:spMkLst>
        </pc:spChg>
        <pc:grpChg chg="del">
          <ac:chgData name="Stewart Gale" userId="3647ddd2-6040-41ae-a96d-232c23482af8" providerId="ADAL" clId="{C1FC0CAB-5C07-439B-9E7D-AA7B27EC32D1}" dt="2021-11-11T05:22:13.152" v="1" actId="478"/>
          <ac:grpSpMkLst>
            <pc:docMk/>
            <pc:sldMk cId="4068953644" sldId="256"/>
            <ac:grpSpMk id="9" creationId="{00000000-0000-0000-0000-000000000000}"/>
          </ac:grpSpMkLst>
        </pc:grpChg>
      </pc:sldChg>
      <pc:sldChg chg="delSp modSp add mod">
        <pc:chgData name="Stewart Gale" userId="3647ddd2-6040-41ae-a96d-232c23482af8" providerId="ADAL" clId="{C1FC0CAB-5C07-439B-9E7D-AA7B27EC32D1}" dt="2024-10-08T07:48:13.121" v="19" actId="1076"/>
        <pc:sldMkLst>
          <pc:docMk/>
          <pc:sldMk cId="992135411" sldId="261"/>
        </pc:sldMkLst>
        <pc:spChg chg="mod">
          <ac:chgData name="Stewart Gale" userId="3647ddd2-6040-41ae-a96d-232c23482af8" providerId="ADAL" clId="{C1FC0CAB-5C07-439B-9E7D-AA7B27EC32D1}" dt="2024-10-08T07:48:13.121" v="19" actId="1076"/>
          <ac:spMkLst>
            <pc:docMk/>
            <pc:sldMk cId="992135411" sldId="261"/>
            <ac:spMk id="2" creationId="{00000000-0000-0000-0000-000000000000}"/>
          </ac:spMkLst>
        </pc:spChg>
        <pc:spChg chg="del">
          <ac:chgData name="Stewart Gale" userId="3647ddd2-6040-41ae-a96d-232c23482af8" providerId="ADAL" clId="{C1FC0CAB-5C07-439B-9E7D-AA7B27EC32D1}" dt="2024-10-08T07:48:00.036" v="15" actId="478"/>
          <ac:spMkLst>
            <pc:docMk/>
            <pc:sldMk cId="992135411" sldId="261"/>
            <ac:spMk id="4" creationId="{00000000-0000-0000-0000-000000000000}"/>
          </ac:spMkLst>
        </pc:spChg>
        <pc:spChg chg="mod">
          <ac:chgData name="Stewart Gale" userId="3647ddd2-6040-41ae-a96d-232c23482af8" providerId="ADAL" clId="{C1FC0CAB-5C07-439B-9E7D-AA7B27EC32D1}" dt="2024-10-08T07:48:03.788" v="16" actId="1076"/>
          <ac:spMkLst>
            <pc:docMk/>
            <pc:sldMk cId="992135411" sldId="261"/>
            <ac:spMk id="6" creationId="{00000000-0000-0000-0000-000000000000}"/>
          </ac:spMkLst>
        </pc:spChg>
        <pc:spChg chg="mod">
          <ac:chgData name="Stewart Gale" userId="3647ddd2-6040-41ae-a96d-232c23482af8" providerId="ADAL" clId="{C1FC0CAB-5C07-439B-9E7D-AA7B27EC32D1}" dt="2024-10-08T07:48:13.121" v="19" actId="1076"/>
          <ac:spMkLst>
            <pc:docMk/>
            <pc:sldMk cId="992135411" sldId="261"/>
            <ac:spMk id="11" creationId="{00000000-0000-0000-0000-000000000000}"/>
          </ac:spMkLst>
        </pc:spChg>
        <pc:spChg chg="mod">
          <ac:chgData name="Stewart Gale" userId="3647ddd2-6040-41ae-a96d-232c23482af8" providerId="ADAL" clId="{C1FC0CAB-5C07-439B-9E7D-AA7B27EC32D1}" dt="2024-10-08T07:48:13.121" v="19" actId="1076"/>
          <ac:spMkLst>
            <pc:docMk/>
            <pc:sldMk cId="992135411" sldId="261"/>
            <ac:spMk id="12" creationId="{00000000-0000-0000-0000-000000000000}"/>
          </ac:spMkLst>
        </pc:spChg>
        <pc:spChg chg="mod">
          <ac:chgData name="Stewart Gale" userId="3647ddd2-6040-41ae-a96d-232c23482af8" providerId="ADAL" clId="{C1FC0CAB-5C07-439B-9E7D-AA7B27EC32D1}" dt="2024-10-08T07:48:13.121" v="19" actId="1076"/>
          <ac:spMkLst>
            <pc:docMk/>
            <pc:sldMk cId="992135411" sldId="261"/>
            <ac:spMk id="13" creationId="{00000000-0000-0000-0000-000000000000}"/>
          </ac:spMkLst>
        </pc:spChg>
        <pc:spChg chg="mod">
          <ac:chgData name="Stewart Gale" userId="3647ddd2-6040-41ae-a96d-232c23482af8" providerId="ADAL" clId="{C1FC0CAB-5C07-439B-9E7D-AA7B27EC32D1}" dt="2024-10-08T07:48:13.121" v="19" actId="1076"/>
          <ac:spMkLst>
            <pc:docMk/>
            <pc:sldMk cId="992135411" sldId="261"/>
            <ac:spMk id="14" creationId="{00000000-0000-0000-0000-000000000000}"/>
          </ac:spMkLst>
        </pc:spChg>
        <pc:spChg chg="mod">
          <ac:chgData name="Stewart Gale" userId="3647ddd2-6040-41ae-a96d-232c23482af8" providerId="ADAL" clId="{C1FC0CAB-5C07-439B-9E7D-AA7B27EC32D1}" dt="2024-10-08T07:48:13.121" v="19" actId="1076"/>
          <ac:spMkLst>
            <pc:docMk/>
            <pc:sldMk cId="992135411" sldId="261"/>
            <ac:spMk id="15" creationId="{00000000-0000-0000-0000-000000000000}"/>
          </ac:spMkLst>
        </pc:spChg>
        <pc:spChg chg="mod">
          <ac:chgData name="Stewart Gale" userId="3647ddd2-6040-41ae-a96d-232c23482af8" providerId="ADAL" clId="{C1FC0CAB-5C07-439B-9E7D-AA7B27EC32D1}" dt="2024-10-08T07:48:13.121" v="19" actId="1076"/>
          <ac:spMkLst>
            <pc:docMk/>
            <pc:sldMk cId="992135411" sldId="261"/>
            <ac:spMk id="16" creationId="{00000000-0000-0000-0000-000000000000}"/>
          </ac:spMkLst>
        </pc:spChg>
        <pc:spChg chg="mod">
          <ac:chgData name="Stewart Gale" userId="3647ddd2-6040-41ae-a96d-232c23482af8" providerId="ADAL" clId="{C1FC0CAB-5C07-439B-9E7D-AA7B27EC32D1}" dt="2024-10-08T07:48:13.121" v="19" actId="1076"/>
          <ac:spMkLst>
            <pc:docMk/>
            <pc:sldMk cId="992135411" sldId="261"/>
            <ac:spMk id="17" creationId="{00000000-0000-0000-0000-000000000000}"/>
          </ac:spMkLst>
        </pc:spChg>
        <pc:grpChg chg="mod">
          <ac:chgData name="Stewart Gale" userId="3647ddd2-6040-41ae-a96d-232c23482af8" providerId="ADAL" clId="{C1FC0CAB-5C07-439B-9E7D-AA7B27EC32D1}" dt="2024-10-08T07:48:13.121" v="19" actId="1076"/>
          <ac:grpSpMkLst>
            <pc:docMk/>
            <pc:sldMk cId="992135411" sldId="261"/>
            <ac:grpSpMk id="9" creationId="{00000000-0000-0000-0000-000000000000}"/>
          </ac:grpSpMkLst>
        </pc:grpChg>
        <pc:picChg chg="mod">
          <ac:chgData name="Stewart Gale" userId="3647ddd2-6040-41ae-a96d-232c23482af8" providerId="ADAL" clId="{C1FC0CAB-5C07-439B-9E7D-AA7B27EC32D1}" dt="2024-10-08T07:48:13.121" v="19" actId="1076"/>
          <ac:picMkLst>
            <pc:docMk/>
            <pc:sldMk cId="992135411" sldId="261"/>
            <ac:picMk id="10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3DA7DB-B794-42DA-8AB2-C954690F2B8C}" type="datetimeFigureOut">
              <a:rPr lang="en-GB" smtClean="0"/>
              <a:t>08/10/2024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9A6E02-B57D-4DD4-87D3-9A7495331F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4587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C28718-28F8-4E43-A620-43999FB5C0E0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0339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A24E9-CB04-4B34-9DF9-C0EB46E3F11E}" type="datetimeFigureOut">
              <a:rPr lang="en-GB" smtClean="0"/>
              <a:t>08/10/2024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AB1A6-F702-4052-BB18-CA1AC8114F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3305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A24E9-CB04-4B34-9DF9-C0EB46E3F11E}" type="datetimeFigureOut">
              <a:rPr lang="en-GB" smtClean="0"/>
              <a:t>08/10/2024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AB1A6-F702-4052-BB18-CA1AC8114F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1707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A24E9-CB04-4B34-9DF9-C0EB46E3F11E}" type="datetimeFigureOut">
              <a:rPr lang="en-GB" smtClean="0"/>
              <a:t>08/10/2024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AB1A6-F702-4052-BB18-CA1AC8114F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9895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A24E9-CB04-4B34-9DF9-C0EB46E3F11E}" type="datetimeFigureOut">
              <a:rPr lang="en-GB" smtClean="0"/>
              <a:t>08/10/2024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AB1A6-F702-4052-BB18-CA1AC8114F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2452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A24E9-CB04-4B34-9DF9-C0EB46E3F11E}" type="datetimeFigureOut">
              <a:rPr lang="en-GB" smtClean="0"/>
              <a:t>08/10/2024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AB1A6-F702-4052-BB18-CA1AC8114F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8548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A24E9-CB04-4B34-9DF9-C0EB46E3F11E}" type="datetimeFigureOut">
              <a:rPr lang="en-GB" smtClean="0"/>
              <a:t>08/10/2024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AB1A6-F702-4052-BB18-CA1AC8114F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6658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A24E9-CB04-4B34-9DF9-C0EB46E3F11E}" type="datetimeFigureOut">
              <a:rPr lang="en-GB" smtClean="0"/>
              <a:t>08/10/2024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AB1A6-F702-4052-BB18-CA1AC8114F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850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A24E9-CB04-4B34-9DF9-C0EB46E3F11E}" type="datetimeFigureOut">
              <a:rPr lang="en-GB" smtClean="0"/>
              <a:t>08/10/2024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AB1A6-F702-4052-BB18-CA1AC8114F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809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A24E9-CB04-4B34-9DF9-C0EB46E3F11E}" type="datetimeFigureOut">
              <a:rPr lang="en-GB" smtClean="0"/>
              <a:t>08/10/2024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AB1A6-F702-4052-BB18-CA1AC8114F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9040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A24E9-CB04-4B34-9DF9-C0EB46E3F11E}" type="datetimeFigureOut">
              <a:rPr lang="en-GB" smtClean="0"/>
              <a:t>08/10/2024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AB1A6-F702-4052-BB18-CA1AC8114F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3204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A24E9-CB04-4B34-9DF9-C0EB46E3F11E}" type="datetimeFigureOut">
              <a:rPr lang="en-GB" smtClean="0"/>
              <a:t>08/10/2024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AB1A6-F702-4052-BB18-CA1AC8114F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619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DA24E9-CB04-4B34-9DF9-C0EB46E3F11E}" type="datetimeFigureOut">
              <a:rPr lang="en-GB" smtClean="0"/>
              <a:t>08/10/2024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1AB1A6-F702-4052-BB18-CA1AC8114F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110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26671" y="1357117"/>
            <a:ext cx="9938657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500" b="1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LO: </a:t>
            </a:r>
            <a:r>
              <a:rPr lang="en-GB" sz="11500" b="1" u="sng" dirty="0" err="1">
                <a:solidFill>
                  <a:srgbClr val="000000"/>
                </a:solidFill>
                <a:latin typeface="Arial" panose="020B0604020202020204" pitchFamily="34" charset="0"/>
              </a:rPr>
              <a:t>P</a:t>
            </a:r>
            <a:r>
              <a:rPr lang="en-GB" sz="11500" b="1" i="0" u="sng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erigal’s</a:t>
            </a:r>
            <a:r>
              <a:rPr lang="en-GB" sz="11500" b="1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1500" b="1" u="sng" dirty="0">
                <a:solidFill>
                  <a:srgbClr val="000000"/>
                </a:solidFill>
                <a:latin typeface="Arial" panose="020B0604020202020204" pitchFamily="34" charset="0"/>
              </a:rPr>
              <a:t>D</a:t>
            </a:r>
            <a:r>
              <a:rPr lang="en-GB" sz="11500" b="1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issection</a:t>
            </a:r>
            <a:r>
              <a:rPr lang="en-GB" sz="115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68953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351638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Cut out the two smaller squares B and C  so that you have 5 pieces.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138558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Now try and place the five pieces so that they fit into square A. </a:t>
            </a:r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3609281" y="1196048"/>
            <a:ext cx="4679524" cy="4580213"/>
            <a:chOff x="0" y="0"/>
            <a:chExt cx="6130925" cy="6858000"/>
          </a:xfrm>
        </p:grpSpPr>
        <p:pic>
          <p:nvPicPr>
            <p:cNvPr id="10" name="Picture 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95" t="14815" r="11111" b="9525"/>
            <a:stretch>
              <a:fillRect/>
            </a:stretch>
          </p:blipFill>
          <p:spPr bwMode="auto">
            <a:xfrm>
              <a:off x="0" y="0"/>
              <a:ext cx="6130925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5"/>
            <p:cNvSpPr txBox="1">
              <a:spLocks noChangeArrowheads="1"/>
            </p:cNvSpPr>
            <p:nvPr/>
          </p:nvSpPr>
          <p:spPr bwMode="auto">
            <a:xfrm>
              <a:off x="187325" y="2969042"/>
              <a:ext cx="1676400" cy="646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6"/>
            <p:cNvSpPr txBox="1">
              <a:spLocks noChangeArrowheads="1"/>
            </p:cNvSpPr>
            <p:nvPr/>
          </p:nvSpPr>
          <p:spPr bwMode="auto">
            <a:xfrm>
              <a:off x="2469939" y="4356100"/>
              <a:ext cx="990600" cy="646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3" name="TextBox 7"/>
            <p:cNvSpPr txBox="1">
              <a:spLocks noChangeArrowheads="1"/>
            </p:cNvSpPr>
            <p:nvPr/>
          </p:nvSpPr>
          <p:spPr bwMode="auto">
            <a:xfrm>
              <a:off x="3387726" y="4838700"/>
              <a:ext cx="990600" cy="646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4" name="TextBox 8"/>
            <p:cNvSpPr txBox="1">
              <a:spLocks noChangeArrowheads="1"/>
            </p:cNvSpPr>
            <p:nvPr/>
          </p:nvSpPr>
          <p:spPr bwMode="auto">
            <a:xfrm>
              <a:off x="1863725" y="5257800"/>
              <a:ext cx="99060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5" name="TextBox 9"/>
            <p:cNvSpPr txBox="1">
              <a:spLocks noChangeArrowheads="1"/>
            </p:cNvSpPr>
            <p:nvPr/>
          </p:nvSpPr>
          <p:spPr bwMode="auto">
            <a:xfrm>
              <a:off x="2796073" y="5843427"/>
              <a:ext cx="990600" cy="646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7385957" y="1545771"/>
            <a:ext cx="272143" cy="261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913414" y="2625320"/>
            <a:ext cx="272143" cy="261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976543" y="4848419"/>
            <a:ext cx="272143" cy="261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FF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992135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95" t="14815" r="11111" b="9525"/>
          <a:stretch>
            <a:fillRect/>
          </a:stretch>
        </p:blipFill>
        <p:spPr bwMode="auto">
          <a:xfrm>
            <a:off x="274458" y="90152"/>
            <a:ext cx="5933160" cy="6636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7144233" y="314788"/>
            <a:ext cx="1168351" cy="2027947"/>
            <a:chOff x="74568" y="0"/>
            <a:chExt cx="1295400" cy="2057400"/>
          </a:xfrm>
        </p:grpSpPr>
        <p:sp>
          <p:nvSpPr>
            <p:cNvPr id="32" name="AutoShape 41"/>
            <p:cNvSpPr>
              <a:spLocks noChangeArrowheads="1"/>
            </p:cNvSpPr>
            <p:nvPr/>
          </p:nvSpPr>
          <p:spPr bwMode="auto">
            <a:xfrm rot="10800000">
              <a:off x="74568" y="1219200"/>
              <a:ext cx="1295400" cy="838200"/>
            </a:xfrm>
            <a:prstGeom prst="rtTriangle">
              <a:avLst/>
            </a:prstGeom>
            <a:solidFill>
              <a:srgbClr val="4F81BD"/>
            </a:solidFill>
            <a:ln w="9525">
              <a:solidFill>
                <a:srgbClr val="4F81BD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 rot="10800000">
              <a:off x="912768" y="0"/>
              <a:ext cx="457200" cy="1219200"/>
            </a:xfrm>
            <a:prstGeom prst="rect">
              <a:avLst/>
            </a:prstGeom>
            <a:solidFill>
              <a:srgbClr val="4F81BD"/>
            </a:solidFill>
            <a:ln w="9525">
              <a:solidFill>
                <a:srgbClr val="4F81BD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AutoShape 43"/>
            <p:cNvSpPr>
              <a:spLocks noChangeArrowheads="1"/>
            </p:cNvSpPr>
            <p:nvPr/>
          </p:nvSpPr>
          <p:spPr bwMode="auto">
            <a:xfrm rot="16200000">
              <a:off x="-115932" y="190500"/>
              <a:ext cx="1219200" cy="838200"/>
            </a:xfrm>
            <a:prstGeom prst="rtTriangle">
              <a:avLst/>
            </a:prstGeom>
            <a:solidFill>
              <a:srgbClr val="4F81BD"/>
            </a:solidFill>
            <a:ln w="3175">
              <a:solidFill>
                <a:srgbClr val="4F81BD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Line 44"/>
            <p:cNvSpPr>
              <a:spLocks noChangeShapeType="1"/>
            </p:cNvSpPr>
            <p:nvPr/>
          </p:nvSpPr>
          <p:spPr bwMode="auto">
            <a:xfrm>
              <a:off x="1369968" y="0"/>
              <a:ext cx="0" cy="205740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Line 47"/>
            <p:cNvSpPr>
              <a:spLocks noChangeShapeType="1"/>
            </p:cNvSpPr>
            <p:nvPr/>
          </p:nvSpPr>
          <p:spPr bwMode="auto">
            <a:xfrm>
              <a:off x="74568" y="1219200"/>
              <a:ext cx="1295400" cy="83820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" name="Rectangle 6"/>
          <p:cNvSpPr>
            <a:spLocks noChangeArrowheads="1"/>
          </p:cNvSpPr>
          <p:nvPr/>
        </p:nvSpPr>
        <p:spPr bwMode="auto">
          <a:xfrm rot="5400000">
            <a:off x="9903208" y="545517"/>
            <a:ext cx="1621973" cy="1601281"/>
          </a:xfrm>
          <a:prstGeom prst="rect">
            <a:avLst/>
          </a:prstGeom>
          <a:solidFill>
            <a:srgbClr val="4F81BD"/>
          </a:solidFill>
          <a:ln w="2857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222529" y="5216496"/>
            <a:ext cx="66039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Move and rotate the 5 pieces </a:t>
            </a:r>
          </a:p>
          <a:p>
            <a:pPr algn="ctr"/>
            <a:r>
              <a:rPr lang="en-GB" sz="2800" dirty="0"/>
              <a:t>and place then into the big square so </a:t>
            </a:r>
          </a:p>
          <a:p>
            <a:pPr algn="ctr"/>
            <a:r>
              <a:rPr lang="en-GB" sz="2800" dirty="0"/>
              <a:t>that it fits inside with no pieces overlapping.</a:t>
            </a:r>
          </a:p>
        </p:txBody>
      </p:sp>
      <p:grpSp>
        <p:nvGrpSpPr>
          <p:cNvPr id="38" name="Group 37"/>
          <p:cNvGrpSpPr/>
          <p:nvPr/>
        </p:nvGrpSpPr>
        <p:grpSpPr>
          <a:xfrm rot="5400000">
            <a:off x="8306689" y="2340880"/>
            <a:ext cx="1168351" cy="2027947"/>
            <a:chOff x="74568" y="0"/>
            <a:chExt cx="1295400" cy="2057400"/>
          </a:xfrm>
        </p:grpSpPr>
        <p:sp>
          <p:nvSpPr>
            <p:cNvPr id="39" name="AutoShape 41"/>
            <p:cNvSpPr>
              <a:spLocks noChangeArrowheads="1"/>
            </p:cNvSpPr>
            <p:nvPr/>
          </p:nvSpPr>
          <p:spPr bwMode="auto">
            <a:xfrm rot="10800000">
              <a:off x="74568" y="1219200"/>
              <a:ext cx="1295400" cy="838200"/>
            </a:xfrm>
            <a:prstGeom prst="rtTriangle">
              <a:avLst/>
            </a:prstGeom>
            <a:solidFill>
              <a:srgbClr val="4F81BD"/>
            </a:solidFill>
            <a:ln w="9525">
              <a:solidFill>
                <a:srgbClr val="4F81BD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 rot="10800000">
              <a:off x="912768" y="0"/>
              <a:ext cx="457200" cy="1219200"/>
            </a:xfrm>
            <a:prstGeom prst="rect">
              <a:avLst/>
            </a:prstGeom>
            <a:solidFill>
              <a:srgbClr val="4F81BD"/>
            </a:solidFill>
            <a:ln w="9525">
              <a:solidFill>
                <a:srgbClr val="4F81BD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AutoShape 43"/>
            <p:cNvSpPr>
              <a:spLocks noChangeArrowheads="1"/>
            </p:cNvSpPr>
            <p:nvPr/>
          </p:nvSpPr>
          <p:spPr bwMode="auto">
            <a:xfrm rot="16200000">
              <a:off x="-115932" y="190500"/>
              <a:ext cx="1219200" cy="838200"/>
            </a:xfrm>
            <a:prstGeom prst="rtTriangle">
              <a:avLst/>
            </a:prstGeom>
            <a:solidFill>
              <a:srgbClr val="4F81BD"/>
            </a:solidFill>
            <a:ln w="3175">
              <a:solidFill>
                <a:srgbClr val="4F81BD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Line 44"/>
            <p:cNvSpPr>
              <a:spLocks noChangeShapeType="1"/>
            </p:cNvSpPr>
            <p:nvPr/>
          </p:nvSpPr>
          <p:spPr bwMode="auto">
            <a:xfrm>
              <a:off x="1369968" y="0"/>
              <a:ext cx="0" cy="205740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Line 47"/>
            <p:cNvSpPr>
              <a:spLocks noChangeShapeType="1"/>
            </p:cNvSpPr>
            <p:nvPr/>
          </p:nvSpPr>
          <p:spPr bwMode="auto">
            <a:xfrm>
              <a:off x="74568" y="1219200"/>
              <a:ext cx="1295400" cy="83820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 rot="5400000">
            <a:off x="6088132" y="3081288"/>
            <a:ext cx="1168351" cy="2027947"/>
            <a:chOff x="74568" y="0"/>
            <a:chExt cx="1295400" cy="2057400"/>
          </a:xfrm>
        </p:grpSpPr>
        <p:sp>
          <p:nvSpPr>
            <p:cNvPr id="45" name="AutoShape 41"/>
            <p:cNvSpPr>
              <a:spLocks noChangeArrowheads="1"/>
            </p:cNvSpPr>
            <p:nvPr/>
          </p:nvSpPr>
          <p:spPr bwMode="auto">
            <a:xfrm rot="10800000">
              <a:off x="74568" y="1219200"/>
              <a:ext cx="1295400" cy="838200"/>
            </a:xfrm>
            <a:prstGeom prst="rtTriangle">
              <a:avLst/>
            </a:prstGeom>
            <a:solidFill>
              <a:srgbClr val="4F81BD"/>
            </a:solidFill>
            <a:ln w="9525">
              <a:solidFill>
                <a:srgbClr val="4F81BD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Rectangle 45"/>
            <p:cNvSpPr>
              <a:spLocks noChangeArrowheads="1"/>
            </p:cNvSpPr>
            <p:nvPr/>
          </p:nvSpPr>
          <p:spPr bwMode="auto">
            <a:xfrm rot="10800000">
              <a:off x="912768" y="0"/>
              <a:ext cx="457200" cy="1219200"/>
            </a:xfrm>
            <a:prstGeom prst="rect">
              <a:avLst/>
            </a:prstGeom>
            <a:solidFill>
              <a:srgbClr val="4F81BD"/>
            </a:solidFill>
            <a:ln w="9525">
              <a:solidFill>
                <a:srgbClr val="4F81BD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AutoShape 43"/>
            <p:cNvSpPr>
              <a:spLocks noChangeArrowheads="1"/>
            </p:cNvSpPr>
            <p:nvPr/>
          </p:nvSpPr>
          <p:spPr bwMode="auto">
            <a:xfrm rot="16200000">
              <a:off x="-115932" y="190500"/>
              <a:ext cx="1219200" cy="838200"/>
            </a:xfrm>
            <a:prstGeom prst="rtTriangle">
              <a:avLst/>
            </a:prstGeom>
            <a:solidFill>
              <a:srgbClr val="4F81BD"/>
            </a:solidFill>
            <a:ln w="3175">
              <a:solidFill>
                <a:srgbClr val="4F81BD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Line 44"/>
            <p:cNvSpPr>
              <a:spLocks noChangeShapeType="1"/>
            </p:cNvSpPr>
            <p:nvPr/>
          </p:nvSpPr>
          <p:spPr bwMode="auto">
            <a:xfrm>
              <a:off x="1369968" y="0"/>
              <a:ext cx="0" cy="205740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Line 47"/>
            <p:cNvSpPr>
              <a:spLocks noChangeShapeType="1"/>
            </p:cNvSpPr>
            <p:nvPr/>
          </p:nvSpPr>
          <p:spPr bwMode="auto">
            <a:xfrm>
              <a:off x="74568" y="1219200"/>
              <a:ext cx="1295400" cy="83820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 rot="5400000">
            <a:off x="10228283" y="3287468"/>
            <a:ext cx="1168351" cy="2027947"/>
            <a:chOff x="74568" y="0"/>
            <a:chExt cx="1295400" cy="2057400"/>
          </a:xfrm>
        </p:grpSpPr>
        <p:sp>
          <p:nvSpPr>
            <p:cNvPr id="51" name="AutoShape 41"/>
            <p:cNvSpPr>
              <a:spLocks noChangeArrowheads="1"/>
            </p:cNvSpPr>
            <p:nvPr/>
          </p:nvSpPr>
          <p:spPr bwMode="auto">
            <a:xfrm rot="10800000">
              <a:off x="74568" y="1219200"/>
              <a:ext cx="1295400" cy="838200"/>
            </a:xfrm>
            <a:prstGeom prst="rtTriangle">
              <a:avLst/>
            </a:prstGeom>
            <a:solidFill>
              <a:srgbClr val="4F81BD"/>
            </a:solidFill>
            <a:ln w="9525">
              <a:solidFill>
                <a:srgbClr val="4F81BD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Rectangle 51"/>
            <p:cNvSpPr>
              <a:spLocks noChangeArrowheads="1"/>
            </p:cNvSpPr>
            <p:nvPr/>
          </p:nvSpPr>
          <p:spPr bwMode="auto">
            <a:xfrm rot="10800000">
              <a:off x="912768" y="0"/>
              <a:ext cx="457200" cy="1219200"/>
            </a:xfrm>
            <a:prstGeom prst="rect">
              <a:avLst/>
            </a:prstGeom>
            <a:solidFill>
              <a:srgbClr val="4F81BD"/>
            </a:solidFill>
            <a:ln w="9525">
              <a:solidFill>
                <a:srgbClr val="4F81BD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AutoShape 43"/>
            <p:cNvSpPr>
              <a:spLocks noChangeArrowheads="1"/>
            </p:cNvSpPr>
            <p:nvPr/>
          </p:nvSpPr>
          <p:spPr bwMode="auto">
            <a:xfrm rot="16200000">
              <a:off x="-115932" y="190500"/>
              <a:ext cx="1219200" cy="838200"/>
            </a:xfrm>
            <a:prstGeom prst="rtTriangle">
              <a:avLst/>
            </a:prstGeom>
            <a:solidFill>
              <a:srgbClr val="4F81BD"/>
            </a:solidFill>
            <a:ln w="3175">
              <a:solidFill>
                <a:srgbClr val="4F81BD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Line 44"/>
            <p:cNvSpPr>
              <a:spLocks noChangeShapeType="1"/>
            </p:cNvSpPr>
            <p:nvPr/>
          </p:nvSpPr>
          <p:spPr bwMode="auto">
            <a:xfrm>
              <a:off x="1369968" y="0"/>
              <a:ext cx="0" cy="205740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Line 47"/>
            <p:cNvSpPr>
              <a:spLocks noChangeShapeType="1"/>
            </p:cNvSpPr>
            <p:nvPr/>
          </p:nvSpPr>
          <p:spPr bwMode="auto">
            <a:xfrm>
              <a:off x="74568" y="1219200"/>
              <a:ext cx="1295400" cy="83820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Rectangle 28"/>
          <p:cNvSpPr/>
          <p:nvPr/>
        </p:nvSpPr>
        <p:spPr>
          <a:xfrm>
            <a:off x="5064685" y="676176"/>
            <a:ext cx="272143" cy="3253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92568" y="2233878"/>
            <a:ext cx="272143" cy="261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593897" y="5404033"/>
            <a:ext cx="351715" cy="3109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FF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267902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3081339" y="2598739"/>
            <a:ext cx="1512887" cy="1512887"/>
          </a:xfrm>
          <a:prstGeom prst="rect">
            <a:avLst/>
          </a:prstGeom>
          <a:solidFill>
            <a:schemeClr val="accent1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43" name="AutoShape 3"/>
          <p:cNvSpPr>
            <a:spLocks noChangeAspect="1" noChangeArrowheads="1"/>
          </p:cNvSpPr>
          <p:nvPr/>
        </p:nvSpPr>
        <p:spPr bwMode="auto">
          <a:xfrm>
            <a:off x="1524001" y="177800"/>
            <a:ext cx="8823325" cy="655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44" name="AutoShape 4"/>
          <p:cNvSpPr>
            <a:spLocks noChangeArrowheads="1"/>
          </p:cNvSpPr>
          <p:nvPr/>
        </p:nvSpPr>
        <p:spPr bwMode="auto">
          <a:xfrm>
            <a:off x="4600576" y="2600325"/>
            <a:ext cx="2016125" cy="1512888"/>
          </a:xfrm>
          <a:prstGeom prst="rtTriangle">
            <a:avLst/>
          </a:prstGeom>
          <a:solidFill>
            <a:srgbClr val="993366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4600576" y="4113213"/>
            <a:ext cx="2016125" cy="2017712"/>
          </a:xfrm>
          <a:prstGeom prst="rect">
            <a:avLst/>
          </a:prstGeom>
          <a:solidFill>
            <a:schemeClr val="accent1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 rot="2206028">
            <a:off x="5103814" y="1089025"/>
            <a:ext cx="2522537" cy="2520950"/>
          </a:xfrm>
          <a:prstGeom prst="rect">
            <a:avLst/>
          </a:prstGeom>
          <a:solidFill>
            <a:schemeClr val="accent1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4606926" y="3919539"/>
            <a:ext cx="200025" cy="193675"/>
          </a:xfrm>
          <a:prstGeom prst="rect">
            <a:avLst/>
          </a:prstGeom>
          <a:solidFill>
            <a:srgbClr val="993366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 flipH="1">
            <a:off x="4851400" y="4113213"/>
            <a:ext cx="1512888" cy="20177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 flipH="1" flipV="1">
            <a:off x="4594226" y="4346575"/>
            <a:ext cx="2022475" cy="15128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50" name="Freeform 10"/>
          <p:cNvSpPr>
            <a:spLocks/>
          </p:cNvSpPr>
          <p:nvPr/>
        </p:nvSpPr>
        <p:spPr bwMode="auto">
          <a:xfrm rot="-10800000" flipH="1" flipV="1">
            <a:off x="4600576" y="4113213"/>
            <a:ext cx="1763713" cy="1008062"/>
          </a:xfrm>
          <a:custGeom>
            <a:avLst/>
            <a:gdLst>
              <a:gd name="T0" fmla="*/ 0 w 2779"/>
              <a:gd name="T1" fmla="*/ 398 h 1589"/>
              <a:gd name="T2" fmla="*/ 1588 w 2779"/>
              <a:gd name="T3" fmla="*/ 1589 h 1589"/>
              <a:gd name="T4" fmla="*/ 2779 w 2779"/>
              <a:gd name="T5" fmla="*/ 0 h 1589"/>
              <a:gd name="T6" fmla="*/ 0 w 2779"/>
              <a:gd name="T7" fmla="*/ 0 h 1589"/>
              <a:gd name="T8" fmla="*/ 0 w 2779"/>
              <a:gd name="T9" fmla="*/ 398 h 1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79" h="1589">
                <a:moveTo>
                  <a:pt x="0" y="398"/>
                </a:moveTo>
                <a:lnTo>
                  <a:pt x="1588" y="1589"/>
                </a:lnTo>
                <a:lnTo>
                  <a:pt x="2779" y="0"/>
                </a:lnTo>
                <a:lnTo>
                  <a:pt x="0" y="0"/>
                </a:lnTo>
                <a:lnTo>
                  <a:pt x="0" y="398"/>
                </a:lnTo>
                <a:close/>
              </a:path>
            </a:pathLst>
          </a:custGeom>
          <a:solidFill>
            <a:srgbClr val="008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51" name="Freeform 11"/>
          <p:cNvSpPr>
            <a:spLocks/>
          </p:cNvSpPr>
          <p:nvPr/>
        </p:nvSpPr>
        <p:spPr bwMode="auto">
          <a:xfrm rot="-16200000">
            <a:off x="5230813" y="4491038"/>
            <a:ext cx="1765300" cy="1009650"/>
          </a:xfrm>
          <a:custGeom>
            <a:avLst/>
            <a:gdLst>
              <a:gd name="T0" fmla="*/ 0 w 2779"/>
              <a:gd name="T1" fmla="*/ 398 h 1589"/>
              <a:gd name="T2" fmla="*/ 1588 w 2779"/>
              <a:gd name="T3" fmla="*/ 1589 h 1589"/>
              <a:gd name="T4" fmla="*/ 2779 w 2779"/>
              <a:gd name="T5" fmla="*/ 0 h 1589"/>
              <a:gd name="T6" fmla="*/ 0 w 2779"/>
              <a:gd name="T7" fmla="*/ 0 h 1589"/>
              <a:gd name="T8" fmla="*/ 0 w 2779"/>
              <a:gd name="T9" fmla="*/ 398 h 1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79" h="1589">
                <a:moveTo>
                  <a:pt x="0" y="398"/>
                </a:moveTo>
                <a:lnTo>
                  <a:pt x="1588" y="1589"/>
                </a:lnTo>
                <a:lnTo>
                  <a:pt x="2779" y="0"/>
                </a:lnTo>
                <a:lnTo>
                  <a:pt x="0" y="0"/>
                </a:lnTo>
                <a:lnTo>
                  <a:pt x="0" y="398"/>
                </a:lnTo>
                <a:close/>
              </a:path>
            </a:pathLst>
          </a:custGeom>
          <a:solidFill>
            <a:srgbClr val="FF66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52" name="Freeform 12"/>
          <p:cNvSpPr>
            <a:spLocks/>
          </p:cNvSpPr>
          <p:nvPr/>
        </p:nvSpPr>
        <p:spPr bwMode="auto">
          <a:xfrm rot="-5400000">
            <a:off x="4226719" y="4742657"/>
            <a:ext cx="1765300" cy="1008062"/>
          </a:xfrm>
          <a:custGeom>
            <a:avLst/>
            <a:gdLst>
              <a:gd name="T0" fmla="*/ 0 w 2779"/>
              <a:gd name="T1" fmla="*/ 398 h 1589"/>
              <a:gd name="T2" fmla="*/ 1588 w 2779"/>
              <a:gd name="T3" fmla="*/ 1589 h 1589"/>
              <a:gd name="T4" fmla="*/ 2779 w 2779"/>
              <a:gd name="T5" fmla="*/ 0 h 1589"/>
              <a:gd name="T6" fmla="*/ 0 w 2779"/>
              <a:gd name="T7" fmla="*/ 0 h 1589"/>
              <a:gd name="T8" fmla="*/ 0 w 2779"/>
              <a:gd name="T9" fmla="*/ 398 h 1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79" h="1589">
                <a:moveTo>
                  <a:pt x="0" y="398"/>
                </a:moveTo>
                <a:lnTo>
                  <a:pt x="1588" y="1589"/>
                </a:lnTo>
                <a:lnTo>
                  <a:pt x="2779" y="0"/>
                </a:lnTo>
                <a:lnTo>
                  <a:pt x="0" y="0"/>
                </a:lnTo>
                <a:lnTo>
                  <a:pt x="0" y="398"/>
                </a:lnTo>
                <a:close/>
              </a:path>
            </a:pathLst>
          </a:cu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53" name="Freeform 13"/>
          <p:cNvSpPr>
            <a:spLocks/>
          </p:cNvSpPr>
          <p:nvPr/>
        </p:nvSpPr>
        <p:spPr bwMode="auto">
          <a:xfrm rot="-10800000">
            <a:off x="4851401" y="5119688"/>
            <a:ext cx="1763713" cy="1008062"/>
          </a:xfrm>
          <a:custGeom>
            <a:avLst/>
            <a:gdLst>
              <a:gd name="T0" fmla="*/ 0 w 2779"/>
              <a:gd name="T1" fmla="*/ 398 h 1589"/>
              <a:gd name="T2" fmla="*/ 1588 w 2779"/>
              <a:gd name="T3" fmla="*/ 1589 h 1589"/>
              <a:gd name="T4" fmla="*/ 2779 w 2779"/>
              <a:gd name="T5" fmla="*/ 0 h 1589"/>
              <a:gd name="T6" fmla="*/ 0 w 2779"/>
              <a:gd name="T7" fmla="*/ 0 h 1589"/>
              <a:gd name="T8" fmla="*/ 0 w 2779"/>
              <a:gd name="T9" fmla="*/ 398 h 1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79" h="1589">
                <a:moveTo>
                  <a:pt x="0" y="398"/>
                </a:moveTo>
                <a:lnTo>
                  <a:pt x="1588" y="1589"/>
                </a:lnTo>
                <a:lnTo>
                  <a:pt x="2779" y="0"/>
                </a:lnTo>
                <a:lnTo>
                  <a:pt x="0" y="0"/>
                </a:lnTo>
                <a:lnTo>
                  <a:pt x="0" y="398"/>
                </a:lnTo>
                <a:close/>
              </a:path>
            </a:pathLst>
          </a:custGeom>
          <a:solidFill>
            <a:srgbClr val="0000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3081339" y="2600325"/>
            <a:ext cx="1512887" cy="1512888"/>
          </a:xfrm>
          <a:prstGeom prst="rect">
            <a:avLst/>
          </a:prstGeom>
          <a:solidFill>
            <a:srgbClr val="FFFF00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360608" y="450761"/>
            <a:ext cx="46106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Demonstration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090625" y="4521200"/>
          <a:ext cx="4683617" cy="1461612"/>
        </p:xfrm>
        <a:graphic>
          <a:graphicData uri="http://schemas.openxmlformats.org/drawingml/2006/table">
            <a:tbl>
              <a:tblPr/>
              <a:tblGrid>
                <a:gridCol w="46836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6161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This shows that the area of </a:t>
                      </a:r>
                    </a:p>
                    <a:p>
                      <a:pPr algn="ctr" rtl="0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 and C must be equal to </a:t>
                      </a:r>
                    </a:p>
                    <a:p>
                      <a:pPr algn="ctr" rtl="0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the area of A.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" name="Freeform 10"/>
          <p:cNvSpPr>
            <a:spLocks/>
          </p:cNvSpPr>
          <p:nvPr/>
        </p:nvSpPr>
        <p:spPr bwMode="auto">
          <a:xfrm rot="-10800000" flipH="1" flipV="1">
            <a:off x="5622586" y="3099594"/>
            <a:ext cx="1763713" cy="1008062"/>
          </a:xfrm>
          <a:custGeom>
            <a:avLst/>
            <a:gdLst>
              <a:gd name="T0" fmla="*/ 0 w 2779"/>
              <a:gd name="T1" fmla="*/ 398 h 1589"/>
              <a:gd name="T2" fmla="*/ 1588 w 2779"/>
              <a:gd name="T3" fmla="*/ 1589 h 1589"/>
              <a:gd name="T4" fmla="*/ 2779 w 2779"/>
              <a:gd name="T5" fmla="*/ 0 h 1589"/>
              <a:gd name="T6" fmla="*/ 0 w 2779"/>
              <a:gd name="T7" fmla="*/ 0 h 1589"/>
              <a:gd name="T8" fmla="*/ 0 w 2779"/>
              <a:gd name="T9" fmla="*/ 398 h 1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79" h="1589">
                <a:moveTo>
                  <a:pt x="0" y="398"/>
                </a:moveTo>
                <a:lnTo>
                  <a:pt x="1588" y="1589"/>
                </a:lnTo>
                <a:lnTo>
                  <a:pt x="2779" y="0"/>
                </a:lnTo>
                <a:lnTo>
                  <a:pt x="0" y="0"/>
                </a:lnTo>
                <a:lnTo>
                  <a:pt x="0" y="398"/>
                </a:lnTo>
                <a:close/>
              </a:path>
            </a:pathLst>
          </a:custGeom>
          <a:solidFill>
            <a:srgbClr val="008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8" name="Freeform 11"/>
          <p:cNvSpPr>
            <a:spLocks/>
          </p:cNvSpPr>
          <p:nvPr/>
        </p:nvSpPr>
        <p:spPr bwMode="auto">
          <a:xfrm rot="-16200000">
            <a:off x="4229101" y="1958976"/>
            <a:ext cx="1765300" cy="1009650"/>
          </a:xfrm>
          <a:custGeom>
            <a:avLst/>
            <a:gdLst>
              <a:gd name="T0" fmla="*/ 0 w 2779"/>
              <a:gd name="T1" fmla="*/ 398 h 1589"/>
              <a:gd name="T2" fmla="*/ 1588 w 2779"/>
              <a:gd name="T3" fmla="*/ 1589 h 1589"/>
              <a:gd name="T4" fmla="*/ 2779 w 2779"/>
              <a:gd name="T5" fmla="*/ 0 h 1589"/>
              <a:gd name="T6" fmla="*/ 0 w 2779"/>
              <a:gd name="T7" fmla="*/ 0 h 1589"/>
              <a:gd name="T8" fmla="*/ 0 w 2779"/>
              <a:gd name="T9" fmla="*/ 398 h 1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79" h="1589">
                <a:moveTo>
                  <a:pt x="0" y="398"/>
                </a:moveTo>
                <a:lnTo>
                  <a:pt x="1588" y="1589"/>
                </a:lnTo>
                <a:lnTo>
                  <a:pt x="2779" y="0"/>
                </a:lnTo>
                <a:lnTo>
                  <a:pt x="0" y="0"/>
                </a:lnTo>
                <a:lnTo>
                  <a:pt x="0" y="398"/>
                </a:lnTo>
                <a:close/>
              </a:path>
            </a:pathLst>
          </a:custGeom>
          <a:solidFill>
            <a:srgbClr val="FF66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9" name="Freeform 12"/>
          <p:cNvSpPr>
            <a:spLocks/>
          </p:cNvSpPr>
          <p:nvPr/>
        </p:nvSpPr>
        <p:spPr bwMode="auto">
          <a:xfrm rot="-5400000">
            <a:off x="6749598" y="1725075"/>
            <a:ext cx="1765300" cy="1008062"/>
          </a:xfrm>
          <a:custGeom>
            <a:avLst/>
            <a:gdLst>
              <a:gd name="T0" fmla="*/ 0 w 2779"/>
              <a:gd name="T1" fmla="*/ 398 h 1589"/>
              <a:gd name="T2" fmla="*/ 1588 w 2779"/>
              <a:gd name="T3" fmla="*/ 1589 h 1589"/>
              <a:gd name="T4" fmla="*/ 2779 w 2779"/>
              <a:gd name="T5" fmla="*/ 0 h 1589"/>
              <a:gd name="T6" fmla="*/ 0 w 2779"/>
              <a:gd name="T7" fmla="*/ 0 h 1589"/>
              <a:gd name="T8" fmla="*/ 0 w 2779"/>
              <a:gd name="T9" fmla="*/ 398 h 1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79" h="1589">
                <a:moveTo>
                  <a:pt x="0" y="398"/>
                </a:moveTo>
                <a:lnTo>
                  <a:pt x="1588" y="1589"/>
                </a:lnTo>
                <a:lnTo>
                  <a:pt x="2779" y="0"/>
                </a:lnTo>
                <a:lnTo>
                  <a:pt x="0" y="0"/>
                </a:lnTo>
                <a:lnTo>
                  <a:pt x="0" y="398"/>
                </a:lnTo>
                <a:close/>
              </a:path>
            </a:pathLst>
          </a:custGeom>
          <a:solidFill>
            <a:srgbClr val="FF00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0" name="Freeform 13"/>
          <p:cNvSpPr>
            <a:spLocks/>
          </p:cNvSpPr>
          <p:nvPr/>
        </p:nvSpPr>
        <p:spPr bwMode="auto">
          <a:xfrm rot="-10800000">
            <a:off x="5358154" y="557888"/>
            <a:ext cx="1763713" cy="1008062"/>
          </a:xfrm>
          <a:custGeom>
            <a:avLst/>
            <a:gdLst>
              <a:gd name="T0" fmla="*/ 0 w 2779"/>
              <a:gd name="T1" fmla="*/ 398 h 1589"/>
              <a:gd name="T2" fmla="*/ 1588 w 2779"/>
              <a:gd name="T3" fmla="*/ 1589 h 1589"/>
              <a:gd name="T4" fmla="*/ 2779 w 2779"/>
              <a:gd name="T5" fmla="*/ 0 h 1589"/>
              <a:gd name="T6" fmla="*/ 0 w 2779"/>
              <a:gd name="T7" fmla="*/ 0 h 1589"/>
              <a:gd name="T8" fmla="*/ 0 w 2779"/>
              <a:gd name="T9" fmla="*/ 398 h 1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79" h="1589">
                <a:moveTo>
                  <a:pt x="0" y="398"/>
                </a:moveTo>
                <a:lnTo>
                  <a:pt x="1588" y="1589"/>
                </a:lnTo>
                <a:lnTo>
                  <a:pt x="2779" y="0"/>
                </a:lnTo>
                <a:lnTo>
                  <a:pt x="0" y="0"/>
                </a:lnTo>
                <a:lnTo>
                  <a:pt x="0" y="398"/>
                </a:lnTo>
                <a:close/>
              </a:path>
            </a:pathLst>
          </a:custGeom>
          <a:solidFill>
            <a:srgbClr val="0000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1" name="Rectangle 14"/>
          <p:cNvSpPr>
            <a:spLocks noChangeArrowheads="1"/>
          </p:cNvSpPr>
          <p:nvPr/>
        </p:nvSpPr>
        <p:spPr bwMode="auto">
          <a:xfrm>
            <a:off x="5612155" y="1586705"/>
            <a:ext cx="1512887" cy="1512888"/>
          </a:xfrm>
          <a:prstGeom prst="rect">
            <a:avLst/>
          </a:prstGeom>
          <a:solidFill>
            <a:srgbClr val="FFFF00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9602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89</Words>
  <Application>Microsoft Office PowerPoint</Application>
  <PresentationFormat>Widescreen</PresentationFormat>
  <Paragraphs>22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cp:lastPrinted>2016-06-23T04:09:58Z</cp:lastPrinted>
  <dcterms:created xsi:type="dcterms:W3CDTF">2015-11-24T19:13:32Z</dcterms:created>
  <dcterms:modified xsi:type="dcterms:W3CDTF">2024-10-08T07:48:20Z</dcterms:modified>
</cp:coreProperties>
</file>