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544" r:id="rId2"/>
    <p:sldId id="545" r:id="rId3"/>
    <p:sldId id="558" r:id="rId4"/>
    <p:sldId id="559" r:id="rId5"/>
    <p:sldId id="576" r:id="rId6"/>
    <p:sldId id="560" r:id="rId7"/>
    <p:sldId id="550" r:id="rId8"/>
    <p:sldId id="572" r:id="rId9"/>
    <p:sldId id="577" r:id="rId10"/>
    <p:sldId id="57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E8492E-961A-4977-8DE1-0ABCF9EB055F}" v="202" dt="2025-10-06T14:13:05.1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406" autoAdjust="0"/>
    <p:restoredTop sz="94485" autoAdjust="0"/>
  </p:normalViewPr>
  <p:slideViewPr>
    <p:cSldViewPr>
      <p:cViewPr varScale="1">
        <p:scale>
          <a:sx n="67" d="100"/>
          <a:sy n="67" d="100"/>
        </p:scale>
        <p:origin x="54" y="435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DDBF2C4-AD8D-4E1D-8386-BD3D3561C83C}"/>
    <pc:docChg chg="undo custSel addSld delSld modSld">
      <pc:chgData name="Stewart Gale" userId="3647ddd2-6040-41ae-a96d-232c23482af8" providerId="ADAL" clId="{ADDBF2C4-AD8D-4E1D-8386-BD3D3561C83C}" dt="2025-10-06T14:13:05.172" v="313" actId="207"/>
      <pc:docMkLst>
        <pc:docMk/>
      </pc:docMkLst>
      <pc:sldChg chg="addSp delSp modSp mod addAnim delAnim modAnim">
        <pc:chgData name="Stewart Gale" userId="3647ddd2-6040-41ae-a96d-232c23482af8" providerId="ADAL" clId="{ADDBF2C4-AD8D-4E1D-8386-BD3D3561C83C}" dt="2025-10-06T11:29:26.907" v="132" actId="1076"/>
        <pc:sldMkLst>
          <pc:docMk/>
          <pc:sldMk cId="1027631839" sldId="550"/>
        </pc:sldMkLst>
        <pc:spChg chg="add del mod">
          <ac:chgData name="Stewart Gale" userId="3647ddd2-6040-41ae-a96d-232c23482af8" providerId="ADAL" clId="{ADDBF2C4-AD8D-4E1D-8386-BD3D3561C83C}" dt="2025-10-06T11:26:50.125" v="67"/>
          <ac:spMkLst>
            <pc:docMk/>
            <pc:sldMk cId="1027631839" sldId="550"/>
            <ac:spMk id="2" creationId="{2516C59F-3D9E-47A7-8E32-C0D6E12ADA83}"/>
          </ac:spMkLst>
        </pc:spChg>
        <pc:spChg chg="add del mod">
          <ac:chgData name="Stewart Gale" userId="3647ddd2-6040-41ae-a96d-232c23482af8" providerId="ADAL" clId="{ADDBF2C4-AD8D-4E1D-8386-BD3D3561C83C}" dt="2025-10-06T11:28:51.084" v="121" actId="1038"/>
          <ac:spMkLst>
            <pc:docMk/>
            <pc:sldMk cId="1027631839" sldId="550"/>
            <ac:spMk id="3" creationId="{C6E365B4-2A1F-49D5-6FCF-C9C430CE323D}"/>
          </ac:spMkLst>
        </pc:spChg>
        <pc:spChg chg="add mod">
          <ac:chgData name="Stewart Gale" userId="3647ddd2-6040-41ae-a96d-232c23482af8" providerId="ADAL" clId="{ADDBF2C4-AD8D-4E1D-8386-BD3D3561C83C}" dt="2025-10-06T11:29:23.781" v="130" actId="1076"/>
          <ac:spMkLst>
            <pc:docMk/>
            <pc:sldMk cId="1027631839" sldId="550"/>
            <ac:spMk id="4" creationId="{B3722596-4DD6-6860-3BE4-D7D87E5074D3}"/>
          </ac:spMkLst>
        </pc:spChg>
        <pc:spChg chg="add del mod">
          <ac:chgData name="Stewart Gale" userId="3647ddd2-6040-41ae-a96d-232c23482af8" providerId="ADAL" clId="{ADDBF2C4-AD8D-4E1D-8386-BD3D3561C83C}" dt="2025-10-06T11:28:51.084" v="121" actId="1038"/>
          <ac:spMkLst>
            <pc:docMk/>
            <pc:sldMk cId="1027631839" sldId="550"/>
            <ac:spMk id="5" creationId="{213086C8-1F52-F42E-4A02-5DCBB8ED3634}"/>
          </ac:spMkLst>
        </pc:spChg>
        <pc:spChg chg="mod">
          <ac:chgData name="Stewart Gale" userId="3647ddd2-6040-41ae-a96d-232c23482af8" providerId="ADAL" clId="{ADDBF2C4-AD8D-4E1D-8386-BD3D3561C83C}" dt="2025-10-06T11:28:51.084" v="121" actId="1038"/>
          <ac:spMkLst>
            <pc:docMk/>
            <pc:sldMk cId="1027631839" sldId="550"/>
            <ac:spMk id="7" creationId="{861D63C6-407E-DACF-6AD8-C0EB129BE93D}"/>
          </ac:spMkLst>
        </pc:spChg>
        <pc:spChg chg="mod">
          <ac:chgData name="Stewart Gale" userId="3647ddd2-6040-41ae-a96d-232c23482af8" providerId="ADAL" clId="{ADDBF2C4-AD8D-4E1D-8386-BD3D3561C83C}" dt="2025-10-06T11:28:51.084" v="121" actId="1038"/>
          <ac:spMkLst>
            <pc:docMk/>
            <pc:sldMk cId="1027631839" sldId="550"/>
            <ac:spMk id="8" creationId="{00000000-0000-0000-0000-000000000000}"/>
          </ac:spMkLst>
        </pc:spChg>
        <pc:spChg chg="add mod">
          <ac:chgData name="Stewart Gale" userId="3647ddd2-6040-41ae-a96d-232c23482af8" providerId="ADAL" clId="{ADDBF2C4-AD8D-4E1D-8386-BD3D3561C83C}" dt="2025-10-06T11:29:18.865" v="129" actId="20577"/>
          <ac:spMkLst>
            <pc:docMk/>
            <pc:sldMk cId="1027631839" sldId="550"/>
            <ac:spMk id="9" creationId="{C231FCF4-2719-FF05-E7FC-A4C93516E935}"/>
          </ac:spMkLst>
        </pc:spChg>
        <pc:spChg chg="add mod">
          <ac:chgData name="Stewart Gale" userId="3647ddd2-6040-41ae-a96d-232c23482af8" providerId="ADAL" clId="{ADDBF2C4-AD8D-4E1D-8386-BD3D3561C83C}" dt="2025-10-06T11:29:26.907" v="132" actId="1076"/>
          <ac:spMkLst>
            <pc:docMk/>
            <pc:sldMk cId="1027631839" sldId="550"/>
            <ac:spMk id="10" creationId="{310015D5-F495-3E02-AB59-5678CBDDF8DB}"/>
          </ac:spMkLst>
        </pc:spChg>
        <pc:spChg chg="add del mod">
          <ac:chgData name="Stewart Gale" userId="3647ddd2-6040-41ae-a96d-232c23482af8" providerId="ADAL" clId="{ADDBF2C4-AD8D-4E1D-8386-BD3D3561C83C}" dt="2025-10-06T11:28:51.084" v="121" actId="1038"/>
          <ac:spMkLst>
            <pc:docMk/>
            <pc:sldMk cId="1027631839" sldId="550"/>
            <ac:spMk id="11" creationId="{991A3E94-B6DF-9027-BBC5-6DCA82C9B29A}"/>
          </ac:spMkLst>
        </pc:spChg>
        <pc:spChg chg="mod">
          <ac:chgData name="Stewart Gale" userId="3647ddd2-6040-41ae-a96d-232c23482af8" providerId="ADAL" clId="{ADDBF2C4-AD8D-4E1D-8386-BD3D3561C83C}" dt="2025-10-06T11:28:51.084" v="121" actId="1038"/>
          <ac:spMkLst>
            <pc:docMk/>
            <pc:sldMk cId="1027631839" sldId="550"/>
            <ac:spMk id="13" creationId="{BCB7CDC0-92CF-4E8C-D20F-365FDA58752F}"/>
          </ac:spMkLst>
        </pc:spChg>
        <pc:picChg chg="mod">
          <ac:chgData name="Stewart Gale" userId="3647ddd2-6040-41ae-a96d-232c23482af8" providerId="ADAL" clId="{ADDBF2C4-AD8D-4E1D-8386-BD3D3561C83C}" dt="2025-10-06T11:28:55.784" v="123" actId="1076"/>
          <ac:picMkLst>
            <pc:docMk/>
            <pc:sldMk cId="1027631839" sldId="550"/>
            <ac:picMk id="6" creationId="{2EEC9144-6950-21D4-5629-F3B2A30B7C1B}"/>
          </ac:picMkLst>
        </pc:picChg>
      </pc:sldChg>
      <pc:sldChg chg="modSp mod">
        <pc:chgData name="Stewart Gale" userId="3647ddd2-6040-41ae-a96d-232c23482af8" providerId="ADAL" clId="{ADDBF2C4-AD8D-4E1D-8386-BD3D3561C83C}" dt="2025-10-06T14:11:05.783" v="306" actId="20577"/>
        <pc:sldMkLst>
          <pc:docMk/>
          <pc:sldMk cId="417956035" sldId="560"/>
        </pc:sldMkLst>
        <pc:spChg chg="mod">
          <ac:chgData name="Stewart Gale" userId="3647ddd2-6040-41ae-a96d-232c23482af8" providerId="ADAL" clId="{ADDBF2C4-AD8D-4E1D-8386-BD3D3561C83C}" dt="2025-10-06T14:11:05.783" v="306" actId="20577"/>
          <ac:spMkLst>
            <pc:docMk/>
            <pc:sldMk cId="417956035" sldId="560"/>
            <ac:spMk id="2" creationId="{F30EB624-FFDA-E5D8-7787-0C407A0153F6}"/>
          </ac:spMkLst>
        </pc:spChg>
      </pc:sldChg>
      <pc:sldChg chg="modSp del mod">
        <pc:chgData name="Stewart Gale" userId="3647ddd2-6040-41ae-a96d-232c23482af8" providerId="ADAL" clId="{ADDBF2C4-AD8D-4E1D-8386-BD3D3561C83C}" dt="2025-10-06T14:11:40.097" v="307" actId="47"/>
        <pc:sldMkLst>
          <pc:docMk/>
          <pc:sldMk cId="4032325018" sldId="573"/>
        </pc:sldMkLst>
        <pc:cxnChg chg="mod">
          <ac:chgData name="Stewart Gale" userId="3647ddd2-6040-41ae-a96d-232c23482af8" providerId="ADAL" clId="{ADDBF2C4-AD8D-4E1D-8386-BD3D3561C83C}" dt="2025-10-06T11:29:56.797" v="133" actId="14100"/>
          <ac:cxnSpMkLst>
            <pc:docMk/>
            <pc:sldMk cId="4032325018" sldId="573"/>
            <ac:cxnSpMk id="33" creationId="{4C011F01-914E-154C-7BCC-2C42CD3167B9}"/>
          </ac:cxnSpMkLst>
        </pc:cxnChg>
      </pc:sldChg>
      <pc:sldChg chg="modSp mod">
        <pc:chgData name="Stewart Gale" userId="3647ddd2-6040-41ae-a96d-232c23482af8" providerId="ADAL" clId="{ADDBF2C4-AD8D-4E1D-8386-BD3D3561C83C}" dt="2025-10-06T11:39:40.656" v="288" actId="207"/>
        <pc:sldMkLst>
          <pc:docMk/>
          <pc:sldMk cId="2958455766" sldId="575"/>
        </pc:sldMkLst>
        <pc:spChg chg="mod">
          <ac:chgData name="Stewart Gale" userId="3647ddd2-6040-41ae-a96d-232c23482af8" providerId="ADAL" clId="{ADDBF2C4-AD8D-4E1D-8386-BD3D3561C83C}" dt="2025-10-06T11:39:40.656" v="288" actId="207"/>
          <ac:spMkLst>
            <pc:docMk/>
            <pc:sldMk cId="2958455766" sldId="575"/>
            <ac:spMk id="16" creationId="{D545810A-1102-8C54-1F31-F8916E75655A}"/>
          </ac:spMkLst>
        </pc:spChg>
        <pc:spChg chg="mod">
          <ac:chgData name="Stewart Gale" userId="3647ddd2-6040-41ae-a96d-232c23482af8" providerId="ADAL" clId="{ADDBF2C4-AD8D-4E1D-8386-BD3D3561C83C}" dt="2025-10-06T11:39:37.127" v="287" actId="1076"/>
          <ac:spMkLst>
            <pc:docMk/>
            <pc:sldMk cId="2958455766" sldId="575"/>
            <ac:spMk id="17" creationId="{B443973B-733A-F8CD-1076-89C0FFEEFE3F}"/>
          </ac:spMkLst>
        </pc:spChg>
        <pc:spChg chg="mod">
          <ac:chgData name="Stewart Gale" userId="3647ddd2-6040-41ae-a96d-232c23482af8" providerId="ADAL" clId="{ADDBF2C4-AD8D-4E1D-8386-BD3D3561C83C}" dt="2025-10-06T11:39:15.887" v="280"/>
          <ac:spMkLst>
            <pc:docMk/>
            <pc:sldMk cId="2958455766" sldId="575"/>
            <ac:spMk id="81" creationId="{7EFF0262-B549-4C18-98D5-9A0F5E011C2D}"/>
          </ac:spMkLst>
        </pc:spChg>
      </pc:sldChg>
      <pc:sldChg chg="delSp modSp add mod delAnim modAnim">
        <pc:chgData name="Stewart Gale" userId="3647ddd2-6040-41ae-a96d-232c23482af8" providerId="ADAL" clId="{ADDBF2C4-AD8D-4E1D-8386-BD3D3561C83C}" dt="2025-10-06T11:25:46.645" v="41" actId="20577"/>
        <pc:sldMkLst>
          <pc:docMk/>
          <pc:sldMk cId="2542440966" sldId="576"/>
        </pc:sldMkLst>
        <pc:spChg chg="mod">
          <ac:chgData name="Stewart Gale" userId="3647ddd2-6040-41ae-a96d-232c23482af8" providerId="ADAL" clId="{ADDBF2C4-AD8D-4E1D-8386-BD3D3561C83C}" dt="2025-10-06T11:24:37.437" v="19" actId="20577"/>
          <ac:spMkLst>
            <pc:docMk/>
            <pc:sldMk cId="2542440966" sldId="576"/>
            <ac:spMk id="26" creationId="{889B31CA-2C86-2F5A-33D4-F2EF0B470A19}"/>
          </ac:spMkLst>
        </pc:spChg>
        <pc:spChg chg="mod">
          <ac:chgData name="Stewart Gale" userId="3647ddd2-6040-41ae-a96d-232c23482af8" providerId="ADAL" clId="{ADDBF2C4-AD8D-4E1D-8386-BD3D3561C83C}" dt="2025-10-06T11:25:46.645" v="41" actId="20577"/>
          <ac:spMkLst>
            <pc:docMk/>
            <pc:sldMk cId="2542440966" sldId="576"/>
            <ac:spMk id="30" creationId="{BC2F4182-A5B0-763A-7EAF-5BDC7EC7C4BD}"/>
          </ac:spMkLst>
        </pc:spChg>
        <pc:spChg chg="del">
          <ac:chgData name="Stewart Gale" userId="3647ddd2-6040-41ae-a96d-232c23482af8" providerId="ADAL" clId="{ADDBF2C4-AD8D-4E1D-8386-BD3D3561C83C}" dt="2025-10-06T11:25:11.817" v="30" actId="478"/>
          <ac:spMkLst>
            <pc:docMk/>
            <pc:sldMk cId="2542440966" sldId="576"/>
            <ac:spMk id="31" creationId="{C4F6EE31-B5B8-2F38-3F54-FA3C3C8CB2F8}"/>
          </ac:spMkLst>
        </pc:spChg>
        <pc:spChg chg="mod">
          <ac:chgData name="Stewart Gale" userId="3647ddd2-6040-41ae-a96d-232c23482af8" providerId="ADAL" clId="{ADDBF2C4-AD8D-4E1D-8386-BD3D3561C83C}" dt="2025-10-06T11:24:33.085" v="18" actId="20577"/>
          <ac:spMkLst>
            <pc:docMk/>
            <pc:sldMk cId="2542440966" sldId="576"/>
            <ac:spMk id="33" creationId="{29F3DA35-E714-9F41-E9EE-FFD1B1493245}"/>
          </ac:spMkLst>
        </pc:spChg>
        <pc:spChg chg="mod">
          <ac:chgData name="Stewart Gale" userId="3647ddd2-6040-41ae-a96d-232c23482af8" providerId="ADAL" clId="{ADDBF2C4-AD8D-4E1D-8386-BD3D3561C83C}" dt="2025-10-06T11:25:25.544" v="32" actId="1076"/>
          <ac:spMkLst>
            <pc:docMk/>
            <pc:sldMk cId="2542440966" sldId="576"/>
            <ac:spMk id="39" creationId="{BDFA1A68-F1C1-7236-8105-D74C3BCD0181}"/>
          </ac:spMkLst>
        </pc:spChg>
        <pc:spChg chg="mod">
          <ac:chgData name="Stewart Gale" userId="3647ddd2-6040-41ae-a96d-232c23482af8" providerId="ADAL" clId="{ADDBF2C4-AD8D-4E1D-8386-BD3D3561C83C}" dt="2025-10-06T11:25:25.544" v="32" actId="1076"/>
          <ac:spMkLst>
            <pc:docMk/>
            <pc:sldMk cId="2542440966" sldId="576"/>
            <ac:spMk id="40" creationId="{7F03F41D-CC1C-B1D9-0AEB-C3EAC48F80C8}"/>
          </ac:spMkLst>
        </pc:spChg>
        <pc:spChg chg="del">
          <ac:chgData name="Stewart Gale" userId="3647ddd2-6040-41ae-a96d-232c23482af8" providerId="ADAL" clId="{ADDBF2C4-AD8D-4E1D-8386-BD3D3561C83C}" dt="2025-10-06T11:25:09.451" v="29" actId="478"/>
          <ac:spMkLst>
            <pc:docMk/>
            <pc:sldMk cId="2542440966" sldId="576"/>
            <ac:spMk id="43" creationId="{B471907D-6BF2-50DC-2237-94CC7C68CA1B}"/>
          </ac:spMkLst>
        </pc:spChg>
        <pc:spChg chg="del">
          <ac:chgData name="Stewart Gale" userId="3647ddd2-6040-41ae-a96d-232c23482af8" providerId="ADAL" clId="{ADDBF2C4-AD8D-4E1D-8386-BD3D3561C83C}" dt="2025-10-06T11:25:09.451" v="29" actId="478"/>
          <ac:spMkLst>
            <pc:docMk/>
            <pc:sldMk cId="2542440966" sldId="576"/>
            <ac:spMk id="44" creationId="{4EDDD2EC-6B87-3291-4776-02FE2D3FB90B}"/>
          </ac:spMkLst>
        </pc:spChg>
        <pc:grpChg chg="mod">
          <ac:chgData name="Stewart Gale" userId="3647ddd2-6040-41ae-a96d-232c23482af8" providerId="ADAL" clId="{ADDBF2C4-AD8D-4E1D-8386-BD3D3561C83C}" dt="2025-10-06T11:25:25.544" v="32" actId="1076"/>
          <ac:grpSpMkLst>
            <pc:docMk/>
            <pc:sldMk cId="2542440966" sldId="576"/>
            <ac:grpSpMk id="23" creationId="{04CBDECC-59D7-9645-2BE8-2DF0458A0551}"/>
          </ac:grpSpMkLst>
        </pc:grpChg>
        <pc:grpChg chg="del">
          <ac:chgData name="Stewart Gale" userId="3647ddd2-6040-41ae-a96d-232c23482af8" providerId="ADAL" clId="{ADDBF2C4-AD8D-4E1D-8386-BD3D3561C83C}" dt="2025-10-06T11:25:09.451" v="29" actId="478"/>
          <ac:grpSpMkLst>
            <pc:docMk/>
            <pc:sldMk cId="2542440966" sldId="576"/>
            <ac:grpSpMk id="27" creationId="{8125389D-60D0-911D-9518-32B91DA81BC0}"/>
          </ac:grpSpMkLst>
        </pc:grpChg>
        <pc:cxnChg chg="mod">
          <ac:chgData name="Stewart Gale" userId="3647ddd2-6040-41ae-a96d-232c23482af8" providerId="ADAL" clId="{ADDBF2C4-AD8D-4E1D-8386-BD3D3561C83C}" dt="2025-10-06T11:25:25.544" v="32" actId="1076"/>
          <ac:cxnSpMkLst>
            <pc:docMk/>
            <pc:sldMk cId="2542440966" sldId="576"/>
            <ac:cxnSpMk id="37" creationId="{F580D781-6976-AD18-5AB8-6776F2E43131}"/>
          </ac:cxnSpMkLst>
        </pc:cxnChg>
        <pc:cxnChg chg="mod">
          <ac:chgData name="Stewart Gale" userId="3647ddd2-6040-41ae-a96d-232c23482af8" providerId="ADAL" clId="{ADDBF2C4-AD8D-4E1D-8386-BD3D3561C83C}" dt="2025-10-06T11:25:25.544" v="32" actId="1076"/>
          <ac:cxnSpMkLst>
            <pc:docMk/>
            <pc:sldMk cId="2542440966" sldId="576"/>
            <ac:cxnSpMk id="38" creationId="{7FD3D6A1-A6CA-6ECC-DC58-784800A585FE}"/>
          </ac:cxnSpMkLst>
        </pc:cxnChg>
        <pc:cxnChg chg="del">
          <ac:chgData name="Stewart Gale" userId="3647ddd2-6040-41ae-a96d-232c23482af8" providerId="ADAL" clId="{ADDBF2C4-AD8D-4E1D-8386-BD3D3561C83C}" dt="2025-10-06T11:25:09.451" v="29" actId="478"/>
          <ac:cxnSpMkLst>
            <pc:docMk/>
            <pc:sldMk cId="2542440966" sldId="576"/>
            <ac:cxnSpMk id="41" creationId="{1F030CF1-269D-12C9-9979-C5B0FA5BB7CB}"/>
          </ac:cxnSpMkLst>
        </pc:cxnChg>
        <pc:cxnChg chg="del">
          <ac:chgData name="Stewart Gale" userId="3647ddd2-6040-41ae-a96d-232c23482af8" providerId="ADAL" clId="{ADDBF2C4-AD8D-4E1D-8386-BD3D3561C83C}" dt="2025-10-06T11:25:09.451" v="29" actId="478"/>
          <ac:cxnSpMkLst>
            <pc:docMk/>
            <pc:sldMk cId="2542440966" sldId="576"/>
            <ac:cxnSpMk id="42" creationId="{74F122C6-84E7-0428-E0F5-CB4DB5F151CD}"/>
          </ac:cxnSpMkLst>
        </pc:cxnChg>
      </pc:sldChg>
      <pc:sldChg chg="addSp delSp modSp add mod delAnim modAnim">
        <pc:chgData name="Stewart Gale" userId="3647ddd2-6040-41ae-a96d-232c23482af8" providerId="ADAL" clId="{ADDBF2C4-AD8D-4E1D-8386-BD3D3561C83C}" dt="2025-10-06T14:13:05.172" v="313" actId="207"/>
        <pc:sldMkLst>
          <pc:docMk/>
          <pc:sldMk cId="2399767837" sldId="577"/>
        </pc:sldMkLst>
        <pc:spChg chg="del">
          <ac:chgData name="Stewart Gale" userId="3647ddd2-6040-41ae-a96d-232c23482af8" providerId="ADAL" clId="{ADDBF2C4-AD8D-4E1D-8386-BD3D3561C83C}" dt="2025-10-06T11:31:07.546" v="143" actId="478"/>
          <ac:spMkLst>
            <pc:docMk/>
            <pc:sldMk cId="2399767837" sldId="577"/>
            <ac:spMk id="3" creationId="{476597B0-5B69-4CBA-FF02-2B6E4AEF0BB1}"/>
          </ac:spMkLst>
        </pc:spChg>
        <pc:spChg chg="mod">
          <ac:chgData name="Stewart Gale" userId="3647ddd2-6040-41ae-a96d-232c23482af8" providerId="ADAL" clId="{ADDBF2C4-AD8D-4E1D-8386-BD3D3561C83C}" dt="2025-10-06T11:36:13.996" v="223" actId="1076"/>
          <ac:spMkLst>
            <pc:docMk/>
            <pc:sldMk cId="2399767837" sldId="577"/>
            <ac:spMk id="4" creationId="{6B9876A0-1561-9095-E1E1-E7D4525E122C}"/>
          </ac:spMkLst>
        </pc:spChg>
        <pc:spChg chg="mod">
          <ac:chgData name="Stewart Gale" userId="3647ddd2-6040-41ae-a96d-232c23482af8" providerId="ADAL" clId="{ADDBF2C4-AD8D-4E1D-8386-BD3D3561C83C}" dt="2025-10-06T11:35:57.796" v="221" actId="1076"/>
          <ac:spMkLst>
            <pc:docMk/>
            <pc:sldMk cId="2399767837" sldId="577"/>
            <ac:spMk id="9" creationId="{88EC1A59-B443-3D1F-6E71-7475758938B1}"/>
          </ac:spMkLst>
        </pc:spChg>
        <pc:spChg chg="mod">
          <ac:chgData name="Stewart Gale" userId="3647ddd2-6040-41ae-a96d-232c23482af8" providerId="ADAL" clId="{ADDBF2C4-AD8D-4E1D-8386-BD3D3561C83C}" dt="2025-10-06T11:36:00.196" v="222" actId="1076"/>
          <ac:spMkLst>
            <pc:docMk/>
            <pc:sldMk cId="2399767837" sldId="577"/>
            <ac:spMk id="14" creationId="{CE50D7C4-DBD4-8426-0F02-E4BFDB0006CF}"/>
          </ac:spMkLst>
        </pc:spChg>
        <pc:spChg chg="add del mod">
          <ac:chgData name="Stewart Gale" userId="3647ddd2-6040-41ae-a96d-232c23482af8" providerId="ADAL" clId="{ADDBF2C4-AD8D-4E1D-8386-BD3D3561C83C}" dt="2025-10-06T11:34:28.992" v="184" actId="478"/>
          <ac:spMkLst>
            <pc:docMk/>
            <pc:sldMk cId="2399767837" sldId="577"/>
            <ac:spMk id="16" creationId="{099BCC86-94C9-7A86-A57A-95E420CF0805}"/>
          </ac:spMkLst>
        </pc:spChg>
        <pc:spChg chg="add del mod">
          <ac:chgData name="Stewart Gale" userId="3647ddd2-6040-41ae-a96d-232c23482af8" providerId="ADAL" clId="{ADDBF2C4-AD8D-4E1D-8386-BD3D3561C83C}" dt="2025-10-06T11:34:28.992" v="184" actId="478"/>
          <ac:spMkLst>
            <pc:docMk/>
            <pc:sldMk cId="2399767837" sldId="577"/>
            <ac:spMk id="17" creationId="{9720A4BD-C436-042F-15B3-00D267AB23EC}"/>
          </ac:spMkLst>
        </pc:spChg>
        <pc:spChg chg="add del mod">
          <ac:chgData name="Stewart Gale" userId="3647ddd2-6040-41ae-a96d-232c23482af8" providerId="ADAL" clId="{ADDBF2C4-AD8D-4E1D-8386-BD3D3561C83C}" dt="2025-10-06T11:34:28.992" v="184" actId="478"/>
          <ac:spMkLst>
            <pc:docMk/>
            <pc:sldMk cId="2399767837" sldId="577"/>
            <ac:spMk id="18" creationId="{2A632053-F7C0-5244-9BC3-7669A24DE3A2}"/>
          </ac:spMkLst>
        </pc:spChg>
        <pc:spChg chg="add mod">
          <ac:chgData name="Stewart Gale" userId="3647ddd2-6040-41ae-a96d-232c23482af8" providerId="ADAL" clId="{ADDBF2C4-AD8D-4E1D-8386-BD3D3561C83C}" dt="2025-10-06T11:36:29.498" v="225" actId="1076"/>
          <ac:spMkLst>
            <pc:docMk/>
            <pc:sldMk cId="2399767837" sldId="577"/>
            <ac:spMk id="19" creationId="{F7D3796F-FDDD-B17C-CF13-78D4A55C7DDC}"/>
          </ac:spMkLst>
        </pc:spChg>
        <pc:spChg chg="add mod">
          <ac:chgData name="Stewart Gale" userId="3647ddd2-6040-41ae-a96d-232c23482af8" providerId="ADAL" clId="{ADDBF2C4-AD8D-4E1D-8386-BD3D3561C83C}" dt="2025-10-06T11:36:35.326" v="226" actId="1076"/>
          <ac:spMkLst>
            <pc:docMk/>
            <pc:sldMk cId="2399767837" sldId="577"/>
            <ac:spMk id="20" creationId="{79F8566F-4B78-205D-E86D-404EA495E81A}"/>
          </ac:spMkLst>
        </pc:spChg>
        <pc:spChg chg="add mod">
          <ac:chgData name="Stewart Gale" userId="3647ddd2-6040-41ae-a96d-232c23482af8" providerId="ADAL" clId="{ADDBF2C4-AD8D-4E1D-8386-BD3D3561C83C}" dt="2025-10-06T14:12:38.822" v="311" actId="207"/>
          <ac:spMkLst>
            <pc:docMk/>
            <pc:sldMk cId="2399767837" sldId="577"/>
            <ac:spMk id="21" creationId="{D995A87D-4E9C-3895-82A8-DB07E00D9E37}"/>
          </ac:spMkLst>
        </pc:spChg>
        <pc:spChg chg="add del mod">
          <ac:chgData name="Stewart Gale" userId="3647ddd2-6040-41ae-a96d-232c23482af8" providerId="ADAL" clId="{ADDBF2C4-AD8D-4E1D-8386-BD3D3561C83C}" dt="2025-10-06T11:37:30.206" v="257"/>
          <ac:spMkLst>
            <pc:docMk/>
            <pc:sldMk cId="2399767837" sldId="577"/>
            <ac:spMk id="22" creationId="{F5E215C0-2DAD-63AC-4E7B-7CE047940F19}"/>
          </ac:spMkLst>
        </pc:spChg>
        <pc:spChg chg="add mod">
          <ac:chgData name="Stewart Gale" userId="3647ddd2-6040-41ae-a96d-232c23482af8" providerId="ADAL" clId="{ADDBF2C4-AD8D-4E1D-8386-BD3D3561C83C}" dt="2025-10-06T14:12:42.046" v="312" actId="207"/>
          <ac:spMkLst>
            <pc:docMk/>
            <pc:sldMk cId="2399767837" sldId="577"/>
            <ac:spMk id="23" creationId="{09E6CFCC-1946-655B-9C06-B69F039F4094}"/>
          </ac:spMkLst>
        </pc:spChg>
        <pc:spChg chg="add mod">
          <ac:chgData name="Stewart Gale" userId="3647ddd2-6040-41ae-a96d-232c23482af8" providerId="ADAL" clId="{ADDBF2C4-AD8D-4E1D-8386-BD3D3561C83C}" dt="2025-10-06T14:13:05.172" v="313" actId="207"/>
          <ac:spMkLst>
            <pc:docMk/>
            <pc:sldMk cId="2399767837" sldId="577"/>
            <ac:spMk id="24" creationId="{1EB6A0C3-A3DD-252C-82D9-B43A76F1FC61}"/>
          </ac:spMkLst>
        </pc:spChg>
        <pc:spChg chg="del">
          <ac:chgData name="Stewart Gale" userId="3647ddd2-6040-41ae-a96d-232c23482af8" providerId="ADAL" clId="{ADDBF2C4-AD8D-4E1D-8386-BD3D3561C83C}" dt="2025-10-06T11:31:07.546" v="143" actId="478"/>
          <ac:spMkLst>
            <pc:docMk/>
            <pc:sldMk cId="2399767837" sldId="577"/>
            <ac:spMk id="55" creationId="{D536CBE8-0E1B-BB66-7A00-CE1E3C0D05F9}"/>
          </ac:spMkLst>
        </pc:spChg>
        <pc:spChg chg="del">
          <ac:chgData name="Stewart Gale" userId="3647ddd2-6040-41ae-a96d-232c23482af8" providerId="ADAL" clId="{ADDBF2C4-AD8D-4E1D-8386-BD3D3561C83C}" dt="2025-10-06T11:31:07.546" v="143" actId="478"/>
          <ac:spMkLst>
            <pc:docMk/>
            <pc:sldMk cId="2399767837" sldId="577"/>
            <ac:spMk id="56" creationId="{140F6B65-57C1-341A-E09F-B6B71343A6A1}"/>
          </ac:spMkLst>
        </pc:spChg>
        <pc:spChg chg="mod">
          <ac:chgData name="Stewart Gale" userId="3647ddd2-6040-41ae-a96d-232c23482af8" providerId="ADAL" clId="{ADDBF2C4-AD8D-4E1D-8386-BD3D3561C83C}" dt="2025-10-06T11:36:13.996" v="223" actId="1076"/>
          <ac:spMkLst>
            <pc:docMk/>
            <pc:sldMk cId="2399767837" sldId="577"/>
            <ac:spMk id="64" creationId="{0136E4D9-DFD0-F51E-E3F8-D8B2921335D6}"/>
          </ac:spMkLst>
        </pc:spChg>
        <pc:spChg chg="mod">
          <ac:chgData name="Stewart Gale" userId="3647ddd2-6040-41ae-a96d-232c23482af8" providerId="ADAL" clId="{ADDBF2C4-AD8D-4E1D-8386-BD3D3561C83C}" dt="2025-10-06T11:36:13.996" v="223" actId="1076"/>
          <ac:spMkLst>
            <pc:docMk/>
            <pc:sldMk cId="2399767837" sldId="577"/>
            <ac:spMk id="65" creationId="{4CDD2AA3-CF50-B396-CC79-A1E1CCFDF997}"/>
          </ac:spMkLst>
        </pc:spChg>
        <pc:spChg chg="del">
          <ac:chgData name="Stewart Gale" userId="3647ddd2-6040-41ae-a96d-232c23482af8" providerId="ADAL" clId="{ADDBF2C4-AD8D-4E1D-8386-BD3D3561C83C}" dt="2025-10-06T11:31:07.546" v="143" actId="478"/>
          <ac:spMkLst>
            <pc:docMk/>
            <pc:sldMk cId="2399767837" sldId="577"/>
            <ac:spMk id="76" creationId="{7B3CD93B-C5CB-F41C-5709-B6E5F9992444}"/>
          </ac:spMkLst>
        </pc:spChg>
        <pc:spChg chg="mod">
          <ac:chgData name="Stewart Gale" userId="3647ddd2-6040-41ae-a96d-232c23482af8" providerId="ADAL" clId="{ADDBF2C4-AD8D-4E1D-8386-BD3D3561C83C}" dt="2025-10-06T11:36:13.996" v="223" actId="1076"/>
          <ac:spMkLst>
            <pc:docMk/>
            <pc:sldMk cId="2399767837" sldId="577"/>
            <ac:spMk id="77" creationId="{96A8E6DF-0553-CCFE-E6CE-41EC52EBB445}"/>
          </ac:spMkLst>
        </pc:spChg>
        <pc:spChg chg="mod">
          <ac:chgData name="Stewart Gale" userId="3647ddd2-6040-41ae-a96d-232c23482af8" providerId="ADAL" clId="{ADDBF2C4-AD8D-4E1D-8386-BD3D3561C83C}" dt="2025-10-06T11:36:25.716" v="224" actId="1076"/>
          <ac:spMkLst>
            <pc:docMk/>
            <pc:sldMk cId="2399767837" sldId="577"/>
            <ac:spMk id="81" creationId="{FAA675ED-D204-F24C-7BD2-DEFCDB80720A}"/>
          </ac:spMkLst>
        </pc:spChg>
        <pc:cxnChg chg="add mod">
          <ac:chgData name="Stewart Gale" userId="3647ddd2-6040-41ae-a96d-232c23482af8" providerId="ADAL" clId="{ADDBF2C4-AD8D-4E1D-8386-BD3D3561C83C}" dt="2025-10-06T11:30:41.290" v="142" actId="14100"/>
          <ac:cxnSpMkLst>
            <pc:docMk/>
            <pc:sldMk cId="2399767837" sldId="577"/>
            <ac:cxnSpMk id="6" creationId="{4547C52D-63BD-98B6-7ADF-0F9EBD6FE2E0}"/>
          </ac:cxnSpMkLst>
        </pc:cxnChg>
        <pc:cxnChg chg="mod">
          <ac:chgData name="Stewart Gale" userId="3647ddd2-6040-41ae-a96d-232c23482af8" providerId="ADAL" clId="{ADDBF2C4-AD8D-4E1D-8386-BD3D3561C83C}" dt="2025-10-06T11:30:35.365" v="140" actId="14100"/>
          <ac:cxnSpMkLst>
            <pc:docMk/>
            <pc:sldMk cId="2399767837" sldId="577"/>
            <ac:cxnSpMk id="8" creationId="{33AC343E-BEDB-FDA5-859D-F85A864B5B3B}"/>
          </ac:cxnSpMkLst>
        </pc:cxnChg>
        <pc:cxnChg chg="del">
          <ac:chgData name="Stewart Gale" userId="3647ddd2-6040-41ae-a96d-232c23482af8" providerId="ADAL" clId="{ADDBF2C4-AD8D-4E1D-8386-BD3D3561C83C}" dt="2025-10-06T11:31:07.546" v="143" actId="478"/>
          <ac:cxnSpMkLst>
            <pc:docMk/>
            <pc:sldMk cId="2399767837" sldId="577"/>
            <ac:cxnSpMk id="41" creationId="{90196AE8-505C-1E89-3764-019910186E40}"/>
          </ac:cxnSpMkLst>
        </pc:cxnChg>
        <pc:cxnChg chg="del">
          <ac:chgData name="Stewart Gale" userId="3647ddd2-6040-41ae-a96d-232c23482af8" providerId="ADAL" clId="{ADDBF2C4-AD8D-4E1D-8386-BD3D3561C83C}" dt="2025-10-06T11:31:07.546" v="143" actId="478"/>
          <ac:cxnSpMkLst>
            <pc:docMk/>
            <pc:sldMk cId="2399767837" sldId="577"/>
            <ac:cxnSpMk id="48" creationId="{A648E9E2-C6DC-736A-F6C4-E1841746A079}"/>
          </ac:cxnSpMkLst>
        </pc:cxnChg>
        <pc:cxnChg chg="mod">
          <ac:chgData name="Stewart Gale" userId="3647ddd2-6040-41ae-a96d-232c23482af8" providerId="ADAL" clId="{ADDBF2C4-AD8D-4E1D-8386-BD3D3561C83C}" dt="2025-10-06T11:30:14.203" v="136" actId="14100"/>
          <ac:cxnSpMkLst>
            <pc:docMk/>
            <pc:sldMk cId="2399767837" sldId="577"/>
            <ac:cxnSpMk id="49" creationId="{003D9642-C87E-B07F-D0A7-3DA31C7779CF}"/>
          </ac:cxnSpMkLst>
        </pc:cxnChg>
        <pc:cxnChg chg="mod">
          <ac:chgData name="Stewart Gale" userId="3647ddd2-6040-41ae-a96d-232c23482af8" providerId="ADAL" clId="{ADDBF2C4-AD8D-4E1D-8386-BD3D3561C83C}" dt="2025-10-06T11:36:13.996" v="223" actId="1076"/>
          <ac:cxnSpMkLst>
            <pc:docMk/>
            <pc:sldMk cId="2399767837" sldId="577"/>
            <ac:cxnSpMk id="61" creationId="{0CD854BF-1757-ABD6-8B6D-6BBA99655A90}"/>
          </ac:cxnSpMkLst>
        </pc:cxnChg>
        <pc:cxnChg chg="mod">
          <ac:chgData name="Stewart Gale" userId="3647ddd2-6040-41ae-a96d-232c23482af8" providerId="ADAL" clId="{ADDBF2C4-AD8D-4E1D-8386-BD3D3561C83C}" dt="2025-10-06T11:36:13.996" v="223" actId="1076"/>
          <ac:cxnSpMkLst>
            <pc:docMk/>
            <pc:sldMk cId="2399767837" sldId="577"/>
            <ac:cxnSpMk id="62" creationId="{1605253A-4359-240D-B047-470F68EA5B68}"/>
          </ac:cxnSpMkLst>
        </pc:cxnChg>
        <pc:cxnChg chg="mod">
          <ac:chgData name="Stewart Gale" userId="3647ddd2-6040-41ae-a96d-232c23482af8" providerId="ADAL" clId="{ADDBF2C4-AD8D-4E1D-8386-BD3D3561C83C}" dt="2025-10-06T11:36:13.996" v="223" actId="1076"/>
          <ac:cxnSpMkLst>
            <pc:docMk/>
            <pc:sldMk cId="2399767837" sldId="577"/>
            <ac:cxnSpMk id="63" creationId="{3ADBBA44-022F-F049-261C-30FAF6567194}"/>
          </ac:cxnSpMkLst>
        </pc:cxnChg>
      </pc:sldChg>
    </pc:docChg>
  </pc:docChgLst>
  <pc:docChgLst>
    <pc:chgData name="Stewart Gale" userId="3647ddd2-6040-41ae-a96d-232c23482af8" providerId="ADAL" clId="{993674DD-DE5E-4C2C-8960-7B21122A5EFF}"/>
    <pc:docChg chg="modSld">
      <pc:chgData name="Stewart Gale" userId="3647ddd2-6040-41ae-a96d-232c23482af8" providerId="ADAL" clId="{993674DD-DE5E-4C2C-8960-7B21122A5EFF}" dt="2021-01-26T03:59:11.106" v="7" actId="20577"/>
      <pc:docMkLst>
        <pc:docMk/>
      </pc:docMkLst>
      <pc:sldChg chg="modSp mod">
        <pc:chgData name="Stewart Gale" userId="3647ddd2-6040-41ae-a96d-232c23482af8" providerId="ADAL" clId="{993674DD-DE5E-4C2C-8960-7B21122A5EFF}" dt="2021-01-26T03:59:11.106" v="7" actId="20577"/>
        <pc:sldMkLst>
          <pc:docMk/>
          <pc:sldMk cId="2243433185" sldId="544"/>
        </pc:sldMkLst>
      </pc:sldChg>
    </pc:docChg>
  </pc:docChgLst>
  <pc:docChgLst>
    <pc:chgData name="Stewart Gale" userId="3647ddd2-6040-41ae-a96d-232c23482af8" providerId="ADAL" clId="{5F06AC68-35BC-4501-83F0-6E96D5308383}"/>
    <pc:docChg chg="undo custSel addSld delSld modSld sldOrd modMainMaster modNotesMaster">
      <pc:chgData name="Stewart Gale" userId="3647ddd2-6040-41ae-a96d-232c23482af8" providerId="ADAL" clId="{5F06AC68-35BC-4501-83F0-6E96D5308383}" dt="2025-04-26T07:33:09.897" v="2930"/>
      <pc:docMkLst>
        <pc:docMk/>
      </pc:docMkLst>
      <pc:sldChg chg="addSp delSp modSp del mod ord">
        <pc:chgData name="Stewart Gale" userId="3647ddd2-6040-41ae-a96d-232c23482af8" providerId="ADAL" clId="{5F06AC68-35BC-4501-83F0-6E96D5308383}" dt="2024-04-18T03:10:39.803" v="358" actId="47"/>
        <pc:sldMkLst>
          <pc:docMk/>
          <pc:sldMk cId="1542158341" sldId="534"/>
        </pc:sldMkLst>
      </pc:sldChg>
      <pc:sldChg chg="delSp modSp mod">
        <pc:chgData name="Stewart Gale" userId="3647ddd2-6040-41ae-a96d-232c23482af8" providerId="ADAL" clId="{5F06AC68-35BC-4501-83F0-6E96D5308383}" dt="2025-04-14T16:23:32.144" v="2687" actId="20577"/>
        <pc:sldMkLst>
          <pc:docMk/>
          <pc:sldMk cId="2243433185" sldId="544"/>
        </pc:sldMkLst>
      </pc:sldChg>
      <pc:sldChg chg="addSp delSp modSp mod">
        <pc:chgData name="Stewart Gale" userId="3647ddd2-6040-41ae-a96d-232c23482af8" providerId="ADAL" clId="{5F06AC68-35BC-4501-83F0-6E96D5308383}" dt="2024-04-18T05:19:15.280" v="724" actId="1076"/>
        <pc:sldMkLst>
          <pc:docMk/>
          <pc:sldMk cId="42050091" sldId="545"/>
        </pc:sldMkLst>
      </pc:sldChg>
      <pc:sldChg chg="addSp delSp modSp mod modAnim">
        <pc:chgData name="Stewart Gale" userId="3647ddd2-6040-41ae-a96d-232c23482af8" providerId="ADAL" clId="{5F06AC68-35BC-4501-83F0-6E96D5308383}" dt="2025-04-23T16:55:21.926" v="2763" actId="1076"/>
        <pc:sldMkLst>
          <pc:docMk/>
          <pc:sldMk cId="1027631839" sldId="550"/>
        </pc:sldMkLst>
      </pc:sldChg>
      <pc:sldChg chg="delSp modSp del mod ord">
        <pc:chgData name="Stewart Gale" userId="3647ddd2-6040-41ae-a96d-232c23482af8" providerId="ADAL" clId="{5F06AC68-35BC-4501-83F0-6E96D5308383}" dt="2024-04-18T03:10:39.055" v="357" actId="47"/>
        <pc:sldMkLst>
          <pc:docMk/>
          <pc:sldMk cId="1792881751" sldId="551"/>
        </pc:sldMkLst>
      </pc:sldChg>
      <pc:sldChg chg="addSp delSp modSp del mod delAnim modAnim">
        <pc:chgData name="Stewart Gale" userId="3647ddd2-6040-41ae-a96d-232c23482af8" providerId="ADAL" clId="{5F06AC68-35BC-4501-83F0-6E96D5308383}" dt="2025-04-14T16:07:08.955" v="2493" actId="47"/>
        <pc:sldMkLst>
          <pc:docMk/>
          <pc:sldMk cId="508308606" sldId="552"/>
        </pc:sldMkLst>
      </pc:sldChg>
      <pc:sldChg chg="addSp delSp modSp del mod delAnim modAnim">
        <pc:chgData name="Stewart Gale" userId="3647ddd2-6040-41ae-a96d-232c23482af8" providerId="ADAL" clId="{5F06AC68-35BC-4501-83F0-6E96D5308383}" dt="2024-04-18T08:38:26.772" v="1668" actId="47"/>
        <pc:sldMkLst>
          <pc:docMk/>
          <pc:sldMk cId="3006094518" sldId="553"/>
        </pc:sldMkLst>
      </pc:sldChg>
      <pc:sldChg chg="delSp modSp del mod">
        <pc:chgData name="Stewart Gale" userId="3647ddd2-6040-41ae-a96d-232c23482af8" providerId="ADAL" clId="{5F06AC68-35BC-4501-83F0-6E96D5308383}" dt="2024-04-18T03:10:37.484" v="354" actId="47"/>
        <pc:sldMkLst>
          <pc:docMk/>
          <pc:sldMk cId="1667008357" sldId="555"/>
        </pc:sldMkLst>
      </pc:sldChg>
      <pc:sldChg chg="addSp delSp modSp del mod">
        <pc:chgData name="Stewart Gale" userId="3647ddd2-6040-41ae-a96d-232c23482af8" providerId="ADAL" clId="{5F06AC68-35BC-4501-83F0-6E96D5308383}" dt="2024-04-18T03:10:37.915" v="355" actId="47"/>
        <pc:sldMkLst>
          <pc:docMk/>
          <pc:sldMk cId="106026538" sldId="556"/>
        </pc:sldMkLst>
      </pc:sldChg>
      <pc:sldChg chg="delSp modSp del mod modNotes">
        <pc:chgData name="Stewart Gale" userId="3647ddd2-6040-41ae-a96d-232c23482af8" providerId="ADAL" clId="{5F06AC68-35BC-4501-83F0-6E96D5308383}" dt="2024-04-18T03:10:38.563" v="356" actId="47"/>
        <pc:sldMkLst>
          <pc:docMk/>
          <pc:sldMk cId="1136800448" sldId="557"/>
        </pc:sldMkLst>
      </pc:sldChg>
      <pc:sldChg chg="addSp delSp modSp mod delAnim modAnim">
        <pc:chgData name="Stewart Gale" userId="3647ddd2-6040-41ae-a96d-232c23482af8" providerId="ADAL" clId="{5F06AC68-35BC-4501-83F0-6E96D5308383}" dt="2025-04-14T16:00:50.150" v="2472"/>
        <pc:sldMkLst>
          <pc:docMk/>
          <pc:sldMk cId="78093464" sldId="558"/>
        </pc:sldMkLst>
      </pc:sldChg>
      <pc:sldChg chg="addSp delSp modSp mod">
        <pc:chgData name="Stewart Gale" userId="3647ddd2-6040-41ae-a96d-232c23482af8" providerId="ADAL" clId="{5F06AC68-35BC-4501-83F0-6E96D5308383}" dt="2024-04-17T10:55:26.704" v="326" actId="14100"/>
        <pc:sldMkLst>
          <pc:docMk/>
          <pc:sldMk cId="3974000996" sldId="559"/>
        </pc:sldMkLst>
      </pc:sldChg>
      <pc:sldChg chg="addSp modSp new mod ord">
        <pc:chgData name="Stewart Gale" userId="3647ddd2-6040-41ae-a96d-232c23482af8" providerId="ADAL" clId="{5F06AC68-35BC-4501-83F0-6E96D5308383}" dt="2025-04-23T16:52:38.648" v="2750" actId="255"/>
        <pc:sldMkLst>
          <pc:docMk/>
          <pc:sldMk cId="417956035" sldId="560"/>
        </pc:sldMkLst>
      </pc:sldChg>
      <pc:sldChg chg="addSp delSp modSp add del mod setBg delAnim modAnim">
        <pc:chgData name="Stewart Gale" userId="3647ddd2-6040-41ae-a96d-232c23482af8" providerId="ADAL" clId="{5F06AC68-35BC-4501-83F0-6E96D5308383}" dt="2025-04-14T16:07:09.777" v="2494" actId="47"/>
        <pc:sldMkLst>
          <pc:docMk/>
          <pc:sldMk cId="3664320527" sldId="561"/>
        </pc:sldMkLst>
      </pc:sldChg>
      <pc:sldChg chg="addSp delSp modSp add del mod setBg modAnim">
        <pc:chgData name="Stewart Gale" userId="3647ddd2-6040-41ae-a96d-232c23482af8" providerId="ADAL" clId="{5F06AC68-35BC-4501-83F0-6E96D5308383}" dt="2024-04-18T05:59:01.822" v="1040" actId="47"/>
        <pc:sldMkLst>
          <pc:docMk/>
          <pc:sldMk cId="2201800899" sldId="562"/>
        </pc:sldMkLst>
      </pc:sldChg>
      <pc:sldChg chg="addSp delSp modSp add del mod ord setBg addAnim delAnim modAnim">
        <pc:chgData name="Stewart Gale" userId="3647ddd2-6040-41ae-a96d-232c23482af8" providerId="ADAL" clId="{5F06AC68-35BC-4501-83F0-6E96D5308383}" dt="2024-05-16T06:54:04.737" v="2458" actId="47"/>
        <pc:sldMkLst>
          <pc:docMk/>
          <pc:sldMk cId="3023312117" sldId="562"/>
        </pc:sldMkLst>
      </pc:sldChg>
      <pc:sldChg chg="addSp delSp modSp add del mod ord setBg delAnim modAnim">
        <pc:chgData name="Stewart Gale" userId="3647ddd2-6040-41ae-a96d-232c23482af8" providerId="ADAL" clId="{5F06AC68-35BC-4501-83F0-6E96D5308383}" dt="2024-05-16T06:54:02.870" v="2456" actId="47"/>
        <pc:sldMkLst>
          <pc:docMk/>
          <pc:sldMk cId="830711008" sldId="563"/>
        </pc:sldMkLst>
      </pc:sldChg>
      <pc:sldChg chg="add del setBg">
        <pc:chgData name="Stewart Gale" userId="3647ddd2-6040-41ae-a96d-232c23482af8" providerId="ADAL" clId="{5F06AC68-35BC-4501-83F0-6E96D5308383}" dt="2024-04-18T05:59:21.176" v="1043"/>
        <pc:sldMkLst>
          <pc:docMk/>
          <pc:sldMk cId="2129749329" sldId="563"/>
        </pc:sldMkLst>
      </pc:sldChg>
      <pc:sldChg chg="addSp delSp modSp add del mod addAnim delAnim modAnim">
        <pc:chgData name="Stewart Gale" userId="3647ddd2-6040-41ae-a96d-232c23482af8" providerId="ADAL" clId="{5F06AC68-35BC-4501-83F0-6E96D5308383}" dt="2024-05-16T06:54:03.673" v="2457" actId="47"/>
        <pc:sldMkLst>
          <pc:docMk/>
          <pc:sldMk cId="267333104" sldId="564"/>
        </pc:sldMkLst>
      </pc:sldChg>
      <pc:sldChg chg="addSp delSp modSp add del mod setBg delAnim modAnim">
        <pc:chgData name="Stewart Gale" userId="3647ddd2-6040-41ae-a96d-232c23482af8" providerId="ADAL" clId="{5F06AC68-35BC-4501-83F0-6E96D5308383}" dt="2024-05-16T06:54:07.496" v="2460" actId="47"/>
        <pc:sldMkLst>
          <pc:docMk/>
          <pc:sldMk cId="3731690512" sldId="565"/>
        </pc:sldMkLst>
      </pc:sldChg>
      <pc:sldChg chg="add ord">
        <pc:chgData name="Stewart Gale" userId="3647ddd2-6040-41ae-a96d-232c23482af8" providerId="ADAL" clId="{5F06AC68-35BC-4501-83F0-6E96D5308383}" dt="2025-04-23T16:40:33.352" v="2705"/>
        <pc:sldMkLst>
          <pc:docMk/>
          <pc:sldMk cId="576315151" sldId="572"/>
        </pc:sldMkLst>
      </pc:sldChg>
      <pc:sldChg chg="addSp delSp modSp add mod ord delAnim modAnim">
        <pc:chgData name="Stewart Gale" userId="3647ddd2-6040-41ae-a96d-232c23482af8" providerId="ADAL" clId="{5F06AC68-35BC-4501-83F0-6E96D5308383}" dt="2025-04-26T07:33:09.897" v="2930"/>
        <pc:sldMkLst>
          <pc:docMk/>
          <pc:sldMk cId="4032325018" sldId="573"/>
        </pc:sldMkLst>
      </pc:sldChg>
      <pc:sldChg chg="addSp delSp modSp add del mod ord delAnim modAnim">
        <pc:chgData name="Stewart Gale" userId="3647ddd2-6040-41ae-a96d-232c23482af8" providerId="ADAL" clId="{5F06AC68-35BC-4501-83F0-6E96D5308383}" dt="2025-04-23T17:14:16.704" v="2899" actId="47"/>
        <pc:sldMkLst>
          <pc:docMk/>
          <pc:sldMk cId="574346670" sldId="574"/>
        </pc:sldMkLst>
      </pc:sldChg>
      <pc:sldChg chg="modSp add del mod">
        <pc:chgData name="Stewart Gale" userId="3647ddd2-6040-41ae-a96d-232c23482af8" providerId="ADAL" clId="{5F06AC68-35BC-4501-83F0-6E96D5308383}" dt="2024-05-16T06:54:06.267" v="2459" actId="47"/>
        <pc:sldMkLst>
          <pc:docMk/>
          <pc:sldMk cId="3391084651" sldId="574"/>
        </pc:sldMkLst>
      </pc:sldChg>
      <pc:sldChg chg="delSp add del mod delAnim">
        <pc:chgData name="Stewart Gale" userId="3647ddd2-6040-41ae-a96d-232c23482af8" providerId="ADAL" clId="{5F06AC68-35BC-4501-83F0-6E96D5308383}" dt="2024-05-16T06:54:00.554" v="2455" actId="47"/>
        <pc:sldMkLst>
          <pc:docMk/>
          <pc:sldMk cId="274166907" sldId="575"/>
        </pc:sldMkLst>
      </pc:sldChg>
      <pc:sldChg chg="addSp delSp modSp add mod delAnim modAnim">
        <pc:chgData name="Stewart Gale" userId="3647ddd2-6040-41ae-a96d-232c23482af8" providerId="ADAL" clId="{5F06AC68-35BC-4501-83F0-6E96D5308383}" dt="2025-04-23T17:14:49.397" v="2903"/>
        <pc:sldMkLst>
          <pc:docMk/>
          <pc:sldMk cId="2958455766" sldId="575"/>
        </pc:sldMkLst>
      </pc:sldChg>
      <pc:sldChg chg="addSp delSp modSp new del mod addAnim delAnim modAnim">
        <pc:chgData name="Stewart Gale" userId="3647ddd2-6040-41ae-a96d-232c23482af8" providerId="ADAL" clId="{5F06AC68-35BC-4501-83F0-6E96D5308383}" dt="2025-04-14T16:07:10.667" v="2495" actId="47"/>
        <pc:sldMkLst>
          <pc:docMk/>
          <pc:sldMk cId="3386529707" sldId="576"/>
        </pc:sldMkLst>
      </pc:sldChg>
      <pc:sldMasterChg chg="modSp modSldLayout">
        <pc:chgData name="Stewart Gale" userId="3647ddd2-6040-41ae-a96d-232c23482af8" providerId="ADAL" clId="{5F06AC68-35BC-4501-83F0-6E96D5308383}" dt="2024-03-10T09:01:50.940" v="15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5F06AC68-35BC-4501-83F0-6E96D5308383}" dt="2024-03-10T09:01:50.940" v="15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5F06AC68-35BC-4501-83F0-6E96D5308383}" dt="2024-03-10T09:01:50.940" v="15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5F06AC68-35BC-4501-83F0-6E96D5308383}" dt="2024-03-10T09:01:50.940" v="15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5F06AC68-35BC-4501-83F0-6E96D5308383}" dt="2024-03-10T09:01:50.940" v="15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5F06AC68-35BC-4501-83F0-6E96D5308383}" dt="2024-03-10T09:01:50.940" v="15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5F06AC68-35BC-4501-83F0-6E96D5308383}" dt="2024-03-10T09:01:50.940" v="15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5F06AC68-35BC-4501-83F0-6E96D5308383}" dt="2024-03-10T09:01:50.940" v="15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8.png"/><Relationship Id="rId7" Type="http://schemas.openxmlformats.org/officeDocument/2006/relationships/image" Target="../media/image240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0.png"/><Relationship Id="rId5" Type="http://schemas.openxmlformats.org/officeDocument/2006/relationships/image" Target="../media/image220.png"/><Relationship Id="rId4" Type="http://schemas.openxmlformats.org/officeDocument/2006/relationships/image" Target="../media/image30.png"/><Relationship Id="rId9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17.png"/><Relationship Id="rId5" Type="http://schemas.openxmlformats.org/officeDocument/2006/relationships/image" Target="../media/image22.png"/><Relationship Id="rId10" Type="http://schemas.openxmlformats.org/officeDocument/2006/relationships/image" Target="../media/image16.png"/><Relationship Id="rId4" Type="http://schemas.openxmlformats.org/officeDocument/2006/relationships/image" Target="../media/image21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1384" y="89624"/>
            <a:ext cx="11017224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Forces and Motions</a:t>
            </a:r>
          </a:p>
          <a:p>
            <a:pPr algn="ctr"/>
            <a:r>
              <a:rPr lang="en-GB" sz="8000" dirty="0"/>
              <a:t>Pulleys </a:t>
            </a:r>
          </a:p>
          <a:p>
            <a:pPr algn="ctr"/>
            <a:r>
              <a:rPr lang="en-GB" sz="8000" dirty="0"/>
              <a:t>Vertical and Horizontal</a:t>
            </a:r>
          </a:p>
          <a:p>
            <a:pPr algn="ctr"/>
            <a:endParaRPr lang="en-GB" sz="2800" dirty="0"/>
          </a:p>
          <a:p>
            <a:pPr algn="ctr"/>
            <a:r>
              <a:rPr lang="en-GB" sz="8000" dirty="0"/>
              <a:t>Chapter 10</a:t>
            </a:r>
          </a:p>
          <a:p>
            <a:pPr algn="ctr"/>
            <a:r>
              <a:rPr lang="en-GB" sz="8000" dirty="0"/>
              <a:t>(</a:t>
            </a:r>
            <a:r>
              <a:rPr lang="en-GB" sz="8000"/>
              <a:t>Part 8 of 9)</a:t>
            </a: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22434331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EB545-3C18-B516-30A0-DB295EF71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CFA14C-1197-0AEE-5C46-860970E8DB25}"/>
              </a:ext>
            </a:extLst>
          </p:cNvPr>
          <p:cNvSpPr txBox="1"/>
          <p:nvPr/>
        </p:nvSpPr>
        <p:spPr>
          <a:xfrm>
            <a:off x="407368" y="73672"/>
            <a:ext cx="114883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Find the force exerted on the pulley.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436483F-4056-376E-8D26-FE33925A86CC}"/>
              </a:ext>
            </a:extLst>
          </p:cNvPr>
          <p:cNvCxnSpPr>
            <a:cxnSpLocks/>
            <a:stCxn id="39" idx="4"/>
          </p:cNvCxnSpPr>
          <p:nvPr/>
        </p:nvCxnSpPr>
        <p:spPr>
          <a:xfrm flipH="1">
            <a:off x="8904867" y="2484209"/>
            <a:ext cx="19430" cy="1572995"/>
          </a:xfrm>
          <a:prstGeom prst="straightConnector1">
            <a:avLst/>
          </a:prstGeom>
          <a:ln w="1143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A2E9DEB-81D6-84E0-0EC8-F7A0F154C043}"/>
                  </a:ext>
                </a:extLst>
              </p:cNvPr>
              <p:cNvSpPr txBox="1"/>
              <p:nvPr/>
            </p:nvSpPr>
            <p:spPr>
              <a:xfrm>
                <a:off x="8573177" y="3924330"/>
                <a:ext cx="702239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44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A2E9DEB-81D6-84E0-0EC8-F7A0F154C0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3177" y="3924330"/>
                <a:ext cx="702239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9C83245-B18C-E8A7-2209-B56D07BE4476}"/>
              </a:ext>
            </a:extLst>
          </p:cNvPr>
          <p:cNvCxnSpPr>
            <a:cxnSpLocks/>
          </p:cNvCxnSpPr>
          <p:nvPr/>
        </p:nvCxnSpPr>
        <p:spPr>
          <a:xfrm flipH="1" flipV="1">
            <a:off x="7124515" y="2357958"/>
            <a:ext cx="1859716" cy="24359"/>
          </a:xfrm>
          <a:prstGeom prst="straightConnector1">
            <a:avLst/>
          </a:prstGeom>
          <a:ln w="1143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AB708ADB-6A7A-BBF3-C661-66C6EC7EF601}"/>
              </a:ext>
            </a:extLst>
          </p:cNvPr>
          <p:cNvSpPr/>
          <p:nvPr/>
        </p:nvSpPr>
        <p:spPr>
          <a:xfrm>
            <a:off x="8360725" y="1858024"/>
            <a:ext cx="1051759" cy="1076192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A53464A-98EB-A3AD-ED4C-DA1FC1A98C5E}"/>
              </a:ext>
            </a:extLst>
          </p:cNvPr>
          <p:cNvGrpSpPr/>
          <p:nvPr/>
        </p:nvGrpSpPr>
        <p:grpSpPr>
          <a:xfrm>
            <a:off x="638233" y="2708920"/>
            <a:ext cx="4833792" cy="3013748"/>
            <a:chOff x="584713" y="1855412"/>
            <a:chExt cx="4215143" cy="2768976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D59D65D1-2D95-D759-873D-E103790C19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13964"/>
            <a:stretch/>
          </p:blipFill>
          <p:spPr>
            <a:xfrm>
              <a:off x="584713" y="1855412"/>
              <a:ext cx="4178581" cy="2768976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DD1C2BB-D711-D29F-4281-B48792576508}"/>
                </a:ext>
              </a:extLst>
            </p:cNvPr>
            <p:cNvSpPr/>
            <p:nvPr/>
          </p:nvSpPr>
          <p:spPr>
            <a:xfrm>
              <a:off x="4295801" y="2780928"/>
              <a:ext cx="504055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0D95169-4503-D980-A089-26931FDE11F8}"/>
              </a:ext>
            </a:extLst>
          </p:cNvPr>
          <p:cNvCxnSpPr>
            <a:cxnSpLocks/>
          </p:cNvCxnSpPr>
          <p:nvPr/>
        </p:nvCxnSpPr>
        <p:spPr>
          <a:xfrm flipV="1">
            <a:off x="8885611" y="980728"/>
            <a:ext cx="1440160" cy="1446331"/>
          </a:xfrm>
          <a:prstGeom prst="straightConnector1">
            <a:avLst/>
          </a:prstGeom>
          <a:ln w="1143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1D1AE275-77F7-2BE6-C45A-CA0AB8C95FEF}"/>
              </a:ext>
            </a:extLst>
          </p:cNvPr>
          <p:cNvCxnSpPr>
            <a:cxnSpLocks/>
          </p:cNvCxnSpPr>
          <p:nvPr/>
        </p:nvCxnSpPr>
        <p:spPr>
          <a:xfrm flipH="1">
            <a:off x="7318924" y="2386222"/>
            <a:ext cx="1513768" cy="1425290"/>
          </a:xfrm>
          <a:prstGeom prst="straightConnector1">
            <a:avLst/>
          </a:prstGeom>
          <a:ln w="1143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>
            <a:extLst>
              <a:ext uri="{FF2B5EF4-FFF2-40B4-BE49-F238E27FC236}">
                <a16:creationId xmlns:a16="http://schemas.microsoft.com/office/drawing/2014/main" id="{B0B535B3-21A9-9C99-DEFF-2D6F8BFB838F}"/>
              </a:ext>
            </a:extLst>
          </p:cNvPr>
          <p:cNvSpPr/>
          <p:nvPr/>
        </p:nvSpPr>
        <p:spPr>
          <a:xfrm>
            <a:off x="8836423" y="2350415"/>
            <a:ext cx="175748" cy="1337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7EFF0262-B549-4C18-98D5-9A0F5E011C2D}"/>
                  </a:ext>
                </a:extLst>
              </p:cNvPr>
              <p:cNvSpPr txBox="1"/>
              <p:nvPr/>
            </p:nvSpPr>
            <p:spPr>
              <a:xfrm>
                <a:off x="7582004" y="4763203"/>
                <a:ext cx="2645725" cy="7116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ad>
                        <m:radPr>
                          <m:degHide m:val="on"/>
                          <m:ctrlPr>
                            <a:rPr lang="en-GB" sz="3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kumimoji="0" lang="en-GB" sz="3600" i="1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7EFF0262-B549-4C18-98D5-9A0F5E011C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2004" y="4763203"/>
                <a:ext cx="2645725" cy="7116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0A0F58A6-CBD4-0C93-9FB9-C432F457ED89}"/>
              </a:ext>
            </a:extLst>
          </p:cNvPr>
          <p:cNvCxnSpPr>
            <a:cxnSpLocks/>
          </p:cNvCxnSpPr>
          <p:nvPr/>
        </p:nvCxnSpPr>
        <p:spPr>
          <a:xfrm>
            <a:off x="4631925" y="3485706"/>
            <a:ext cx="0" cy="1027658"/>
          </a:xfrm>
          <a:prstGeom prst="straightConnector1">
            <a:avLst/>
          </a:prstGeom>
          <a:ln w="889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1BCEADE1-84E2-2653-4690-01B60627BA39}"/>
              </a:ext>
            </a:extLst>
          </p:cNvPr>
          <p:cNvCxnSpPr>
            <a:cxnSpLocks/>
          </p:cNvCxnSpPr>
          <p:nvPr/>
        </p:nvCxnSpPr>
        <p:spPr>
          <a:xfrm flipH="1">
            <a:off x="3112554" y="3207682"/>
            <a:ext cx="1189381" cy="0"/>
          </a:xfrm>
          <a:prstGeom prst="straightConnector1">
            <a:avLst/>
          </a:prstGeom>
          <a:ln w="889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7ED3C3D1-DD27-2F15-53AA-980A816443D3}"/>
              </a:ext>
            </a:extLst>
          </p:cNvPr>
          <p:cNvCxnSpPr>
            <a:cxnSpLocks/>
          </p:cNvCxnSpPr>
          <p:nvPr/>
        </p:nvCxnSpPr>
        <p:spPr>
          <a:xfrm flipH="1">
            <a:off x="7470463" y="2520375"/>
            <a:ext cx="1513768" cy="1425290"/>
          </a:xfrm>
          <a:prstGeom prst="straightConnector1">
            <a:avLst/>
          </a:prstGeom>
          <a:ln w="1143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86865E-67DF-46A6-2C36-32D0C4D57FC6}"/>
                  </a:ext>
                </a:extLst>
              </p:cNvPr>
              <p:cNvSpPr txBox="1"/>
              <p:nvPr/>
            </p:nvSpPr>
            <p:spPr>
              <a:xfrm>
                <a:off x="2903733" y="2472482"/>
                <a:ext cx="93610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3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en-GB" sz="3600" b="1" i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86865E-67DF-46A6-2C36-32D0C4D57F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3733" y="2472482"/>
                <a:ext cx="936104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4CEC218-F32F-AE6B-87E4-B6059E41AE9C}"/>
                  </a:ext>
                </a:extLst>
              </p:cNvPr>
              <p:cNvSpPr txBox="1"/>
              <p:nvPr/>
            </p:nvSpPr>
            <p:spPr>
              <a:xfrm>
                <a:off x="4708120" y="3888163"/>
                <a:ext cx="93610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3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en-GB" sz="3600" b="1" i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4CEC218-F32F-AE6B-87E4-B6059E41AE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8120" y="3888163"/>
                <a:ext cx="936104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AAC642A3-1425-8ED9-3795-75B54723A01D}"/>
              </a:ext>
            </a:extLst>
          </p:cNvPr>
          <p:cNvSpPr/>
          <p:nvPr/>
        </p:nvSpPr>
        <p:spPr>
          <a:xfrm>
            <a:off x="659026" y="2746624"/>
            <a:ext cx="179067" cy="223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8666900-C15C-4924-492F-1738643EC1CB}"/>
              </a:ext>
            </a:extLst>
          </p:cNvPr>
          <p:cNvSpPr/>
          <p:nvPr/>
        </p:nvSpPr>
        <p:spPr>
          <a:xfrm>
            <a:off x="5289596" y="4552681"/>
            <a:ext cx="179067" cy="223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63F255D-79FD-8778-4508-F2AD5943559B}"/>
                  </a:ext>
                </a:extLst>
              </p:cNvPr>
              <p:cNvSpPr txBox="1"/>
              <p:nvPr/>
            </p:nvSpPr>
            <p:spPr>
              <a:xfrm>
                <a:off x="6544657" y="1973237"/>
                <a:ext cx="702239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44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63F255D-79FD-8778-4508-F2AD594355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4657" y="1973237"/>
                <a:ext cx="702239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545810A-1102-8C54-1F31-F8916E75655A}"/>
                  </a:ext>
                </a:extLst>
              </p:cNvPr>
              <p:cNvSpPr txBox="1"/>
              <p:nvPr/>
            </p:nvSpPr>
            <p:spPr>
              <a:xfrm>
                <a:off x="7438410" y="5417501"/>
                <a:ext cx="2788564" cy="7116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GB" sz="3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kumimoji="0" lang="en-GB" sz="3600" i="1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545810A-1102-8C54-1F31-F8916E7565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8410" y="5417501"/>
                <a:ext cx="2788564" cy="71167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443973B-733A-F8CD-1076-89C0FFEEFE3F}"/>
                  </a:ext>
                </a:extLst>
              </p:cNvPr>
              <p:cNvSpPr txBox="1"/>
              <p:nvPr/>
            </p:nvSpPr>
            <p:spPr>
              <a:xfrm>
                <a:off x="7890109" y="6070182"/>
                <a:ext cx="206837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3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𝟐𝟒</m:t>
                      </m:r>
                    </m:oMath>
                  </m:oMathPara>
                </a14:m>
                <a:endParaRPr kumimoji="0" lang="en-GB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443973B-733A-F8CD-1076-89C0FFEEFE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0109" y="6070182"/>
                <a:ext cx="2068374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8455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0" grpId="0" animBg="1"/>
      <p:bldP spid="39" grpId="0" animBg="1"/>
      <p:bldP spid="81" grpId="0"/>
      <p:bldP spid="12" grpId="0"/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999656" y="1052736"/>
            <a:ext cx="5112568" cy="2952328"/>
            <a:chOff x="1907704" y="1052736"/>
            <a:chExt cx="5544616" cy="3340731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07704" y="1052736"/>
              <a:ext cx="5544616" cy="3340731"/>
            </a:xfrm>
            <a:prstGeom prst="rect">
              <a:avLst/>
            </a:prstGeom>
            <a:ln>
              <a:noFill/>
            </a:ln>
          </p:spPr>
        </p:pic>
        <p:sp>
          <p:nvSpPr>
            <p:cNvPr id="5" name="Rectangle 4"/>
            <p:cNvSpPr/>
            <p:nvPr/>
          </p:nvSpPr>
          <p:spPr>
            <a:xfrm>
              <a:off x="1918396" y="2060848"/>
              <a:ext cx="4128247" cy="2304256"/>
            </a:xfrm>
            <a:prstGeom prst="rect">
              <a:avLst/>
            </a:prstGeom>
            <a:solidFill>
              <a:schemeClr val="tx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736816" y="4405396"/>
            <a:ext cx="107183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1 horizontally moving  particle</a:t>
            </a:r>
          </a:p>
          <a:p>
            <a:pPr algn="ctr"/>
            <a:r>
              <a:rPr lang="en-GB" sz="6000" dirty="0"/>
              <a:t>1 vertically moving particle  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5087888" y="620688"/>
            <a:ext cx="792088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8688288" y="2780928"/>
            <a:ext cx="0" cy="64807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912E6B7F-5703-8982-6B38-8654D1D100B9}"/>
              </a:ext>
            </a:extLst>
          </p:cNvPr>
          <p:cNvCxnSpPr>
            <a:cxnSpLocks/>
          </p:cNvCxnSpPr>
          <p:nvPr/>
        </p:nvCxnSpPr>
        <p:spPr>
          <a:xfrm>
            <a:off x="5087888" y="620688"/>
            <a:ext cx="576064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8135E7B-5468-AFF5-78C7-72EAF6A4694D}"/>
              </a:ext>
            </a:extLst>
          </p:cNvPr>
          <p:cNvCxnSpPr>
            <a:cxnSpLocks/>
          </p:cNvCxnSpPr>
          <p:nvPr/>
        </p:nvCxnSpPr>
        <p:spPr>
          <a:xfrm>
            <a:off x="8689776" y="2636912"/>
            <a:ext cx="0" cy="57581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50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263354" y="165748"/>
            <a:ext cx="117373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Label the forces acting on the particles.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395EA0-347C-008C-BB35-4E7FB9A1D2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3632" y="1340768"/>
            <a:ext cx="7462146" cy="4752528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BAF97F0-00F4-EAAF-208C-054CB1A58A4A}"/>
              </a:ext>
            </a:extLst>
          </p:cNvPr>
          <p:cNvCxnSpPr>
            <a:cxnSpLocks/>
          </p:cNvCxnSpPr>
          <p:nvPr/>
        </p:nvCxnSpPr>
        <p:spPr>
          <a:xfrm>
            <a:off x="8616280" y="5261513"/>
            <a:ext cx="0" cy="875465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E08011-6DE0-D32D-7B8F-16FCF1A56E0B}"/>
              </a:ext>
            </a:extLst>
          </p:cNvPr>
          <p:cNvCxnSpPr>
            <a:cxnSpLocks/>
          </p:cNvCxnSpPr>
          <p:nvPr/>
        </p:nvCxnSpPr>
        <p:spPr>
          <a:xfrm>
            <a:off x="6514705" y="2741233"/>
            <a:ext cx="784892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4A7E7CA-9731-6F7A-8644-AA459ECA924B}"/>
              </a:ext>
            </a:extLst>
          </p:cNvPr>
          <p:cNvSpPr txBox="1"/>
          <p:nvPr/>
        </p:nvSpPr>
        <p:spPr>
          <a:xfrm>
            <a:off x="8768009" y="3512790"/>
            <a:ext cx="13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Tension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1D695C-8BEA-FF3E-490B-5D3A156F2E2E}"/>
              </a:ext>
            </a:extLst>
          </p:cNvPr>
          <p:cNvSpPr txBox="1"/>
          <p:nvPr/>
        </p:nvSpPr>
        <p:spPr>
          <a:xfrm>
            <a:off x="6878551" y="2143458"/>
            <a:ext cx="15892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Tension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3BF13B-E199-CF1F-1BF9-72533EB177E3}"/>
              </a:ext>
            </a:extLst>
          </p:cNvPr>
          <p:cNvSpPr txBox="1"/>
          <p:nvPr/>
        </p:nvSpPr>
        <p:spPr>
          <a:xfrm>
            <a:off x="8800065" y="5719187"/>
            <a:ext cx="536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00FF"/>
                </a:solidFill>
              </a:rPr>
              <a:t>3g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CFFC70-F52A-D578-5A02-32773E2AB22E}"/>
              </a:ext>
            </a:extLst>
          </p:cNvPr>
          <p:cNvSpPr txBox="1"/>
          <p:nvPr/>
        </p:nvSpPr>
        <p:spPr>
          <a:xfrm>
            <a:off x="3032111" y="2426779"/>
            <a:ext cx="15892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B050"/>
                </a:solidFill>
              </a:rPr>
              <a:t>Friction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959F9A3-34D1-0944-839A-0E2DB97663C5}"/>
              </a:ext>
            </a:extLst>
          </p:cNvPr>
          <p:cNvSpPr txBox="1"/>
          <p:nvPr/>
        </p:nvSpPr>
        <p:spPr>
          <a:xfrm>
            <a:off x="8328248" y="4541433"/>
            <a:ext cx="7200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3kg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DE56B6-2B82-C476-F0E5-57399093BEF2}"/>
              </a:ext>
            </a:extLst>
          </p:cNvPr>
          <p:cNvSpPr txBox="1"/>
          <p:nvPr/>
        </p:nvSpPr>
        <p:spPr>
          <a:xfrm>
            <a:off x="5470361" y="2446317"/>
            <a:ext cx="833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2kg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BDC1865-2679-60A1-0BFE-F568C8B0BA8B}"/>
              </a:ext>
            </a:extLst>
          </p:cNvPr>
          <p:cNvCxnSpPr>
            <a:cxnSpLocks/>
          </p:cNvCxnSpPr>
          <p:nvPr/>
        </p:nvCxnSpPr>
        <p:spPr>
          <a:xfrm flipH="1">
            <a:off x="4367808" y="2741233"/>
            <a:ext cx="932981" cy="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45B8F923-338F-4E3F-6C90-B1332766627D}"/>
              </a:ext>
            </a:extLst>
          </p:cNvPr>
          <p:cNvCxnSpPr>
            <a:cxnSpLocks/>
          </p:cNvCxnSpPr>
          <p:nvPr/>
        </p:nvCxnSpPr>
        <p:spPr>
          <a:xfrm flipV="1">
            <a:off x="8616280" y="3578907"/>
            <a:ext cx="0" cy="79208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713AB6AF-562A-4994-2D9F-A07240EA14DC}"/>
              </a:ext>
            </a:extLst>
          </p:cNvPr>
          <p:cNvSpPr/>
          <p:nvPr/>
        </p:nvSpPr>
        <p:spPr>
          <a:xfrm>
            <a:off x="2783632" y="3356992"/>
            <a:ext cx="4896544" cy="273630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093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r="10097"/>
          <a:stretch/>
        </p:blipFill>
        <p:spPr>
          <a:xfrm>
            <a:off x="561463" y="1778516"/>
            <a:ext cx="4378967" cy="3102127"/>
          </a:xfrm>
          <a:prstGeom prst="rect">
            <a:avLst/>
          </a:prstGeom>
        </p:spPr>
      </p:pic>
      <p:cxnSp>
        <p:nvCxnSpPr>
          <p:cNvPr id="16" name="Straight Arrow Connector 15"/>
          <p:cNvCxnSpPr/>
          <p:nvPr/>
        </p:nvCxnSpPr>
        <p:spPr>
          <a:xfrm flipH="1">
            <a:off x="1569570" y="2676499"/>
            <a:ext cx="620373" cy="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395003" y="4336434"/>
            <a:ext cx="0" cy="571444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3042956" y="2676499"/>
            <a:ext cx="542827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4361248" y="3329579"/>
            <a:ext cx="0" cy="40817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437421" y="3161658"/>
            <a:ext cx="387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14369" y="2083329"/>
            <a:ext cx="387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129636" y="4747326"/>
            <a:ext cx="615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00FF"/>
                </a:solidFill>
              </a:rPr>
              <a:t>3g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05672" y="2379913"/>
            <a:ext cx="1446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B050"/>
                </a:solidFill>
              </a:rPr>
              <a:t>Friction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013449" y="3743264"/>
            <a:ext cx="763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3kg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189943" y="2379914"/>
            <a:ext cx="853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2kg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7052302" y="2205475"/>
            <a:ext cx="864096" cy="936104"/>
            <a:chOff x="7161419" y="2851632"/>
            <a:chExt cx="864096" cy="936104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3"/>
            <a:srcRect l="59993" t="70661" r="16025" b="6956"/>
            <a:stretch/>
          </p:blipFill>
          <p:spPr>
            <a:xfrm>
              <a:off x="7161419" y="2851632"/>
              <a:ext cx="864096" cy="936104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7239165" y="3054457"/>
              <a:ext cx="7086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/>
                <a:t>2kg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443403" y="4830170"/>
            <a:ext cx="1080120" cy="653826"/>
            <a:chOff x="5004048" y="1700808"/>
            <a:chExt cx="1080120" cy="653826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3"/>
            <a:srcRect l="13990" t="84367" r="56032"/>
            <a:stretch/>
          </p:blipFill>
          <p:spPr>
            <a:xfrm>
              <a:off x="5004048" y="1700808"/>
              <a:ext cx="1080120" cy="653826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5148064" y="1816587"/>
              <a:ext cx="7086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/>
                <a:t>3kg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8544272" y="2069561"/>
            <a:ext cx="348025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F = ma</a:t>
            </a:r>
          </a:p>
          <a:p>
            <a:pPr algn="ctr"/>
            <a:r>
              <a:rPr lang="en-GB" sz="3600" dirty="0">
                <a:solidFill>
                  <a:srgbClr val="FF0000"/>
                </a:solidFill>
              </a:rPr>
              <a:t>T </a:t>
            </a:r>
            <a:r>
              <a:rPr lang="en-GB" sz="3600" dirty="0"/>
              <a:t>– </a:t>
            </a:r>
            <a:r>
              <a:rPr lang="en-GB" sz="3600" dirty="0">
                <a:solidFill>
                  <a:srgbClr val="00B050"/>
                </a:solidFill>
              </a:rPr>
              <a:t>Friction</a:t>
            </a:r>
            <a:r>
              <a:rPr lang="en-GB" sz="3600" dirty="0"/>
              <a:t> = 2a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255212" y="4725144"/>
            <a:ext cx="230999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F = ma</a:t>
            </a:r>
          </a:p>
          <a:p>
            <a:pPr algn="ctr"/>
            <a:r>
              <a:rPr lang="en-GB" sz="3600" dirty="0">
                <a:solidFill>
                  <a:srgbClr val="0000FF"/>
                </a:solidFill>
              </a:rPr>
              <a:t>3g</a:t>
            </a:r>
            <a:r>
              <a:rPr lang="en-GB" sz="3600" dirty="0">
                <a:solidFill>
                  <a:srgbClr val="FF0000"/>
                </a:solidFill>
              </a:rPr>
              <a:t> </a:t>
            </a:r>
            <a:r>
              <a:rPr lang="en-GB" sz="3600" dirty="0"/>
              <a:t>– </a:t>
            </a:r>
            <a:r>
              <a:rPr lang="en-GB" sz="3600" dirty="0">
                <a:solidFill>
                  <a:srgbClr val="FF0000"/>
                </a:solidFill>
              </a:rPr>
              <a:t>T</a:t>
            </a:r>
            <a:r>
              <a:rPr lang="en-GB" sz="3600" dirty="0"/>
              <a:t> = 3a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735960" y="308752"/>
            <a:ext cx="5832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Write an </a:t>
            </a:r>
            <a:r>
              <a:rPr lang="en-GB" sz="4000" b="1" dirty="0"/>
              <a:t>F = ma </a:t>
            </a:r>
            <a:r>
              <a:rPr lang="en-GB" sz="4000" dirty="0"/>
              <a:t>equation for each particle. </a:t>
            </a:r>
          </a:p>
        </p:txBody>
      </p:sp>
      <p:cxnSp>
        <p:nvCxnSpPr>
          <p:cNvPr id="37" name="Straight Arrow Connector 36"/>
          <p:cNvCxnSpPr/>
          <p:nvPr/>
        </p:nvCxnSpPr>
        <p:spPr>
          <a:xfrm flipH="1">
            <a:off x="6431930" y="2658897"/>
            <a:ext cx="620373" cy="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7905316" y="2658897"/>
            <a:ext cx="542827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8176729" y="2065727"/>
            <a:ext cx="387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168032" y="2362312"/>
            <a:ext cx="14463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B050"/>
                </a:solidFill>
              </a:rPr>
              <a:t>Friction</a:t>
            </a:r>
          </a:p>
          <a:p>
            <a:endParaRPr lang="en-GB" sz="2800" b="1" dirty="0">
              <a:solidFill>
                <a:srgbClr val="00B050"/>
              </a:solidFill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7993469" y="5479323"/>
            <a:ext cx="0" cy="571444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7959714" y="4472468"/>
            <a:ext cx="0" cy="40817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8035887" y="4304547"/>
            <a:ext cx="387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703079" y="6009619"/>
            <a:ext cx="615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00FF"/>
                </a:solidFill>
              </a:rPr>
              <a:t>3g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513AE0-5DDF-2298-6269-EC19452C8F2D}"/>
              </a:ext>
            </a:extLst>
          </p:cNvPr>
          <p:cNvSpPr/>
          <p:nvPr/>
        </p:nvSpPr>
        <p:spPr>
          <a:xfrm>
            <a:off x="585214" y="3050340"/>
            <a:ext cx="3167904" cy="177742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4000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9" grpId="0"/>
      <p:bldP spid="40" grpId="0"/>
      <p:bldP spid="43" grpId="0"/>
      <p:bldP spid="4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827B8-E507-E10E-CEC2-D56EE427D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43B660D-5E3D-F7AE-73EE-650A583893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097"/>
          <a:stretch/>
        </p:blipFill>
        <p:spPr>
          <a:xfrm>
            <a:off x="561463" y="1778516"/>
            <a:ext cx="4378967" cy="3102127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C8D89A3-BE56-B1F2-5E9F-B7D90656215E}"/>
              </a:ext>
            </a:extLst>
          </p:cNvPr>
          <p:cNvCxnSpPr/>
          <p:nvPr/>
        </p:nvCxnSpPr>
        <p:spPr>
          <a:xfrm flipH="1">
            <a:off x="1569570" y="2676499"/>
            <a:ext cx="620373" cy="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E4A9CC7-DCB0-727B-96C3-FFA49718306D}"/>
              </a:ext>
            </a:extLst>
          </p:cNvPr>
          <p:cNvCxnSpPr/>
          <p:nvPr/>
        </p:nvCxnSpPr>
        <p:spPr>
          <a:xfrm>
            <a:off x="4395003" y="4336434"/>
            <a:ext cx="0" cy="571444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5A85E47-0A31-F966-F50C-38007E360B06}"/>
              </a:ext>
            </a:extLst>
          </p:cNvPr>
          <p:cNvCxnSpPr/>
          <p:nvPr/>
        </p:nvCxnSpPr>
        <p:spPr>
          <a:xfrm>
            <a:off x="3042956" y="2676499"/>
            <a:ext cx="542827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376F8C3-B89A-F0BF-3924-DDC215C6B422}"/>
              </a:ext>
            </a:extLst>
          </p:cNvPr>
          <p:cNvCxnSpPr/>
          <p:nvPr/>
        </p:nvCxnSpPr>
        <p:spPr>
          <a:xfrm flipV="1">
            <a:off x="4361248" y="3329579"/>
            <a:ext cx="0" cy="40817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3B68A87A-4CEF-7B8C-2E2F-B39B3BAEE708}"/>
              </a:ext>
            </a:extLst>
          </p:cNvPr>
          <p:cNvSpPr txBox="1"/>
          <p:nvPr/>
        </p:nvSpPr>
        <p:spPr>
          <a:xfrm>
            <a:off x="4437421" y="3161658"/>
            <a:ext cx="387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77CF6EC-E3A0-5417-CAE1-90DECDC8A38B}"/>
              </a:ext>
            </a:extLst>
          </p:cNvPr>
          <p:cNvSpPr txBox="1"/>
          <p:nvPr/>
        </p:nvSpPr>
        <p:spPr>
          <a:xfrm>
            <a:off x="3314369" y="2083329"/>
            <a:ext cx="387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BB5E210-332A-22D1-57AD-49729790B935}"/>
              </a:ext>
            </a:extLst>
          </p:cNvPr>
          <p:cNvSpPr txBox="1"/>
          <p:nvPr/>
        </p:nvSpPr>
        <p:spPr>
          <a:xfrm>
            <a:off x="4129636" y="4747326"/>
            <a:ext cx="615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00FF"/>
                </a:solidFill>
              </a:rPr>
              <a:t>3g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38CF7AB-21C1-4110-1311-7D7477DC558A}"/>
              </a:ext>
            </a:extLst>
          </p:cNvPr>
          <p:cNvSpPr txBox="1"/>
          <p:nvPr/>
        </p:nvSpPr>
        <p:spPr>
          <a:xfrm>
            <a:off x="305672" y="2379913"/>
            <a:ext cx="1446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B050"/>
                </a:solidFill>
              </a:rPr>
              <a:t>Friction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CB8102E-53F6-75E5-56CA-96EF66F20115}"/>
              </a:ext>
            </a:extLst>
          </p:cNvPr>
          <p:cNvSpPr txBox="1"/>
          <p:nvPr/>
        </p:nvSpPr>
        <p:spPr>
          <a:xfrm>
            <a:off x="4013449" y="3743264"/>
            <a:ext cx="763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3kg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415B859-D445-568C-665C-DFE29E2CCB1E}"/>
              </a:ext>
            </a:extLst>
          </p:cNvPr>
          <p:cNvSpPr txBox="1"/>
          <p:nvPr/>
        </p:nvSpPr>
        <p:spPr>
          <a:xfrm>
            <a:off x="2189943" y="2379914"/>
            <a:ext cx="853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2kg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4CBDECC-59D7-9645-2BE8-2DF0458A0551}"/>
              </a:ext>
            </a:extLst>
          </p:cNvPr>
          <p:cNvGrpSpPr/>
          <p:nvPr/>
        </p:nvGrpSpPr>
        <p:grpSpPr>
          <a:xfrm>
            <a:off x="8506220" y="2138497"/>
            <a:ext cx="864096" cy="936104"/>
            <a:chOff x="7161419" y="2851632"/>
            <a:chExt cx="864096" cy="936104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5EE6FFAE-7D5B-009F-1864-F3CBD74DF0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9993" t="70661" r="16025" b="6956"/>
            <a:stretch/>
          </p:blipFill>
          <p:spPr>
            <a:xfrm>
              <a:off x="7161419" y="2851632"/>
              <a:ext cx="864096" cy="936104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89B31CA-2C86-2F5A-33D4-F2EF0B470A19}"/>
                </a:ext>
              </a:extLst>
            </p:cNvPr>
            <p:cNvSpPr txBox="1"/>
            <p:nvPr/>
          </p:nvSpPr>
          <p:spPr>
            <a:xfrm>
              <a:off x="7239165" y="3054457"/>
              <a:ext cx="7086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/>
                <a:t>5kg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BC2F4182-A5B0-763A-7EAF-5BDC7EC7C4BD}"/>
              </a:ext>
            </a:extLst>
          </p:cNvPr>
          <p:cNvSpPr txBox="1"/>
          <p:nvPr/>
        </p:nvSpPr>
        <p:spPr>
          <a:xfrm>
            <a:off x="6456040" y="3512028"/>
            <a:ext cx="453663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F = ma</a:t>
            </a:r>
          </a:p>
          <a:p>
            <a:pPr algn="ctr"/>
            <a:r>
              <a:rPr lang="en-GB" sz="4400" dirty="0">
                <a:solidFill>
                  <a:srgbClr val="0000FF"/>
                </a:solidFill>
              </a:rPr>
              <a:t>3g</a:t>
            </a:r>
            <a:r>
              <a:rPr lang="en-GB" sz="4400" dirty="0">
                <a:solidFill>
                  <a:srgbClr val="FF0000"/>
                </a:solidFill>
              </a:rPr>
              <a:t> </a:t>
            </a:r>
            <a:r>
              <a:rPr lang="en-GB" sz="4400" dirty="0"/>
              <a:t>– </a:t>
            </a:r>
            <a:r>
              <a:rPr lang="en-GB" sz="4400" dirty="0">
                <a:solidFill>
                  <a:srgbClr val="00B050"/>
                </a:solidFill>
              </a:rPr>
              <a:t>Friction</a:t>
            </a:r>
            <a:r>
              <a:rPr lang="en-GB" sz="4400" dirty="0"/>
              <a:t> = 5a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9F3DA35-E714-9F41-E9EE-FFD1B1493245}"/>
              </a:ext>
            </a:extLst>
          </p:cNvPr>
          <p:cNvSpPr txBox="1"/>
          <p:nvPr/>
        </p:nvSpPr>
        <p:spPr>
          <a:xfrm>
            <a:off x="5735960" y="308752"/>
            <a:ext cx="5832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Write an </a:t>
            </a:r>
            <a:r>
              <a:rPr lang="en-GB" sz="4000" b="1" dirty="0"/>
              <a:t>F = ma </a:t>
            </a:r>
            <a:r>
              <a:rPr lang="en-GB" sz="4000" dirty="0"/>
              <a:t>equation the overall system. 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F580D781-6976-AD18-5AB8-6776F2E43131}"/>
              </a:ext>
            </a:extLst>
          </p:cNvPr>
          <p:cNvCxnSpPr/>
          <p:nvPr/>
        </p:nvCxnSpPr>
        <p:spPr>
          <a:xfrm flipH="1">
            <a:off x="7885848" y="2591919"/>
            <a:ext cx="620373" cy="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7FD3D6A1-A6CA-6ECC-DC58-784800A585FE}"/>
              </a:ext>
            </a:extLst>
          </p:cNvPr>
          <p:cNvCxnSpPr/>
          <p:nvPr/>
        </p:nvCxnSpPr>
        <p:spPr>
          <a:xfrm>
            <a:off x="9359234" y="2591919"/>
            <a:ext cx="542827" cy="0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BDFA1A68-F1C1-7236-8105-D74C3BCD0181}"/>
              </a:ext>
            </a:extLst>
          </p:cNvPr>
          <p:cNvSpPr txBox="1"/>
          <p:nvPr/>
        </p:nvSpPr>
        <p:spPr>
          <a:xfrm>
            <a:off x="9616162" y="1998750"/>
            <a:ext cx="5495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00FF"/>
                </a:solidFill>
              </a:rPr>
              <a:t>3g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F03F41D-CC1C-B1D9-0AEB-C3EAC48F80C8}"/>
              </a:ext>
            </a:extLst>
          </p:cNvPr>
          <p:cNvSpPr txBox="1"/>
          <p:nvPr/>
        </p:nvSpPr>
        <p:spPr>
          <a:xfrm>
            <a:off x="6621950" y="2295334"/>
            <a:ext cx="14463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B050"/>
                </a:solidFill>
              </a:rPr>
              <a:t>Friction</a:t>
            </a:r>
          </a:p>
          <a:p>
            <a:endParaRPr lang="en-GB" sz="2800" b="1" dirty="0">
              <a:solidFill>
                <a:srgbClr val="00B05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C9CCFD0-5FE9-E4EA-112E-BD49EE78E9F2}"/>
              </a:ext>
            </a:extLst>
          </p:cNvPr>
          <p:cNvSpPr/>
          <p:nvPr/>
        </p:nvSpPr>
        <p:spPr>
          <a:xfrm>
            <a:off x="585214" y="3050340"/>
            <a:ext cx="3167904" cy="177742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440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9" grpId="0"/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30EB624-FFDA-E5D8-7787-0C407A0153F6}"/>
                  </a:ext>
                </a:extLst>
              </p:cNvPr>
              <p:cNvSpPr txBox="1"/>
              <p:nvPr/>
            </p:nvSpPr>
            <p:spPr>
              <a:xfrm>
                <a:off x="515380" y="1052736"/>
                <a:ext cx="11161240" cy="549381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700" dirty="0"/>
                  <a:t>Two particles </a:t>
                </a:r>
                <a14:m>
                  <m:oMath xmlns:m="http://schemas.openxmlformats.org/officeDocument/2006/math">
                    <m:r>
                      <a:rPr lang="en-GB" sz="27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700" dirty="0"/>
                  <a:t> and </a:t>
                </a:r>
                <a14:m>
                  <m:oMath xmlns:m="http://schemas.openxmlformats.org/officeDocument/2006/math">
                    <m:r>
                      <a:rPr lang="en-GB" sz="27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700" dirty="0"/>
                  <a:t> of masses 0.4kg and 0.8kg respectively </a:t>
                </a:r>
              </a:p>
              <a:p>
                <a:r>
                  <a:rPr lang="en-GB" sz="2700" dirty="0"/>
                  <a:t>are connected by a light inextensible string. </a:t>
                </a:r>
              </a:p>
              <a:p>
                <a:endParaRPr lang="en-GB" sz="2700" dirty="0"/>
              </a:p>
              <a:p>
                <a:r>
                  <a:rPr lang="en-GB" sz="2700" dirty="0"/>
                  <a:t>Particle </a:t>
                </a:r>
                <a14:m>
                  <m:oMath xmlns:m="http://schemas.openxmlformats.org/officeDocument/2006/math">
                    <m:r>
                      <a:rPr lang="en-GB" sz="27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700" dirty="0"/>
                  <a:t> lies on a rough horizontal table with a small smooth pulley </a:t>
                </a:r>
              </a:p>
              <a:p>
                <a:r>
                  <a:rPr lang="en-GB" sz="2700" dirty="0"/>
                  <a:t>which is fixed at the edge of the table. </a:t>
                </a:r>
              </a:p>
              <a:p>
                <a:endParaRPr lang="en-GB" sz="2700" dirty="0"/>
              </a:p>
              <a:p>
                <a:r>
                  <a:rPr lang="en-GB" sz="2700" dirty="0"/>
                  <a:t>The string passes over the pulley and </a:t>
                </a:r>
                <a14:m>
                  <m:oMath xmlns:m="http://schemas.openxmlformats.org/officeDocument/2006/math">
                    <m:r>
                      <a:rPr lang="en-GB" sz="27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700" dirty="0"/>
                  <a:t> hangs freely, </a:t>
                </a:r>
              </a:p>
              <a:p>
                <a:r>
                  <a:rPr lang="en-GB" sz="2700" dirty="0"/>
                  <a:t>with the string taut, above horizontal ground. </a:t>
                </a:r>
              </a:p>
              <a:p>
                <a:endParaRPr lang="en-GB" sz="2700" dirty="0"/>
              </a:p>
              <a:p>
                <a:r>
                  <a:rPr lang="en-GB" sz="2700" dirty="0"/>
                  <a:t>A frictional force of magnitude </a:t>
                </a:r>
                <a14:m>
                  <m:oMath xmlns:m="http://schemas.openxmlformats.org/officeDocument/2006/math">
                    <m:r>
                      <a:rPr lang="en-GB" sz="2700" b="0" i="0" smtClean="0">
                        <a:latin typeface="Cambria Math" panose="02040503050406030204" pitchFamily="18" charset="0"/>
                      </a:rPr>
                      <m:t>0.08</m:t>
                    </m:r>
                    <m:r>
                      <a:rPr lang="en-GB" sz="2700" i="1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GB" sz="2700" dirty="0"/>
                  <a:t> opposes the motion of particle </a:t>
                </a:r>
                <a14:m>
                  <m:oMath xmlns:m="http://schemas.openxmlformats.org/officeDocument/2006/math">
                    <m:r>
                      <a:rPr lang="en-GB" sz="27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700" dirty="0"/>
                  <a:t>. </a:t>
                </a:r>
              </a:p>
              <a:p>
                <a:r>
                  <a:rPr lang="en-GB" sz="2700" dirty="0"/>
                  <a:t>The system is released from rest. </a:t>
                </a:r>
              </a:p>
              <a:p>
                <a:endParaRPr lang="en-GB" sz="2700" dirty="0"/>
              </a:p>
              <a:p>
                <a:r>
                  <a:rPr lang="en-GB" sz="2700" dirty="0"/>
                  <a:t>Find the acceleration of the system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30EB624-FFDA-E5D8-7787-0C407A015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380" y="1052736"/>
                <a:ext cx="11161240" cy="549381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D333E30C-68E7-C8A6-4A79-C55F31B90409}"/>
              </a:ext>
            </a:extLst>
          </p:cNvPr>
          <p:cNvSpPr txBox="1"/>
          <p:nvPr/>
        </p:nvSpPr>
        <p:spPr>
          <a:xfrm>
            <a:off x="3647728" y="80620"/>
            <a:ext cx="4392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A</a:t>
            </a:r>
          </a:p>
        </p:txBody>
      </p:sp>
    </p:spTree>
    <p:extLst>
      <p:ext uri="{BB962C8B-B14F-4D97-AF65-F5344CB8AC3E}">
        <p14:creationId xmlns:p14="http://schemas.microsoft.com/office/powerpoint/2010/main" val="417956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551384" y="242424"/>
                <a:ext cx="10945216" cy="163121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/>
                  <a:t>Two particles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000" dirty="0"/>
                  <a:t> and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000" dirty="0"/>
                  <a:t> of masses 0.4kg and 0.8kg respectively are connected by a light inextensible string. Particle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000" dirty="0"/>
                  <a:t> lies on a rough horizontal table 4.5m from a small smooth pulley which is fixed at the edge of the table. The string passes over the pulley and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000" dirty="0"/>
                  <a:t> hangs freely, with the string taut, 0.5m above horizontal ground. A frictional force of magnitude 0.08g opposes the motion of particle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000" dirty="0"/>
                  <a:t>. </a:t>
                </a:r>
              </a:p>
              <a:p>
                <a:r>
                  <a:rPr lang="en-GB" sz="2000" dirty="0"/>
                  <a:t>The system is released from rest. Find the acceleration of the system</a:t>
                </a: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42424"/>
                <a:ext cx="10945216" cy="1631216"/>
              </a:xfrm>
              <a:prstGeom prst="rect">
                <a:avLst/>
              </a:prstGeom>
              <a:blipFill>
                <a:blip r:embed="rId2"/>
                <a:stretch>
                  <a:fillRect b="-67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7286" y="3062761"/>
                <a:ext cx="419474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GB" sz="2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 smtClean="0">
                            <a:latin typeface="Cambria Math" panose="02040503050406030204" pitchFamily="18" charset="0"/>
                          </a:rPr>
                          <m:t>→</m:t>
                        </m:r>
                      </m:e>
                    </m:d>
                    <m:r>
                      <a:rPr lang="en-GB" sz="280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GB" sz="2800" dirty="0"/>
                  <a:t> </a:t>
                </a:r>
                <a14:m>
                  <m:oMath xmlns:m="http://schemas.openxmlformats.org/officeDocument/2006/math">
                    <m:r>
                      <a:rPr lang="en-GB" sz="280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GB" sz="2800" i="1" smtClean="0">
                        <a:latin typeface="Cambria Math" panose="02040503050406030204" pitchFamily="18" charset="0"/>
                      </a:rPr>
                      <m:t>−0.08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=0.4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800" dirty="0"/>
                  <a:t>     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86" y="3062761"/>
                <a:ext cx="4194747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C6E365B4-2A1F-49D5-6FCF-C9C430CE323D}"/>
              </a:ext>
            </a:extLst>
          </p:cNvPr>
          <p:cNvSpPr txBox="1"/>
          <p:nvPr/>
        </p:nvSpPr>
        <p:spPr>
          <a:xfrm>
            <a:off x="521342" y="4421733"/>
            <a:ext cx="3846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Solve Simultaneously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13086C8-1F52-F42E-4A02-5DCBB8ED3634}"/>
                  </a:ext>
                </a:extLst>
              </p:cNvPr>
              <p:cNvSpPr txBox="1"/>
              <p:nvPr/>
            </p:nvSpPr>
            <p:spPr>
              <a:xfrm>
                <a:off x="377326" y="3717032"/>
                <a:ext cx="399048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d>
                      <m:dPr>
                        <m:ctrlPr>
                          <a:rPr kumimoji="0" lang="en-GB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↓</m:t>
                        </m:r>
                      </m:e>
                    </m:d>
                    <m:r>
                      <a:rPr kumimoji="0" lang="en-GB" sz="2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:</m:t>
                    </m:r>
                  </m:oMath>
                </a14:m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0.8</m:t>
                    </m:r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𝑔</m:t>
                    </m:r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𝑇</m:t>
                    </m:r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=0.8</m:t>
                    </m:r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𝑎</m:t>
                    </m:r>
                  </m:oMath>
                </a14:m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 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13086C8-1F52-F42E-4A02-5DCBB8ED36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326" y="3717032"/>
                <a:ext cx="3990482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61D63C6-407E-DACF-6AD8-C0EB129BE93D}"/>
                  </a:ext>
                </a:extLst>
              </p:cNvPr>
              <p:cNvSpPr txBox="1"/>
              <p:nvPr/>
            </p:nvSpPr>
            <p:spPr>
              <a:xfrm>
                <a:off x="2127265" y="2417010"/>
                <a:ext cx="203988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𝐹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𝑚𝑎</m:t>
                      </m:r>
                    </m:oMath>
                  </m:oMathPara>
                </a14:m>
                <a:endParaRPr kumimoji="0" lang="en-GB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61D63C6-407E-DACF-6AD8-C0EB129BE9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7265" y="2417010"/>
                <a:ext cx="2039888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91A3E94-B6DF-9027-BBC5-6DCA82C9B29A}"/>
                  </a:ext>
                </a:extLst>
              </p:cNvPr>
              <p:cNvSpPr txBox="1"/>
              <p:nvPr/>
            </p:nvSpPr>
            <p:spPr>
              <a:xfrm>
                <a:off x="1601462" y="4975329"/>
                <a:ext cx="250826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0.72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=1.2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</m:oMath>
                  </m:oMathPara>
                </a14:m>
                <a:endParaRPr kumimoji="0" lang="en-GB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91A3E94-B6DF-9027-BBC5-6DCA82C9B2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1462" y="4975329"/>
                <a:ext cx="2508269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CB7CDC0-92CF-4E8C-D20F-365FDA58752F}"/>
                  </a:ext>
                </a:extLst>
              </p:cNvPr>
              <p:cNvSpPr txBox="1"/>
              <p:nvPr/>
            </p:nvSpPr>
            <p:spPr>
              <a:xfrm>
                <a:off x="2247976" y="5641255"/>
                <a:ext cx="196788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𝒂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𝟖𝟖</m:t>
                      </m:r>
                    </m:oMath>
                  </m:oMathPara>
                </a14:m>
                <a:endPara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CB7CDC0-92CF-4E8C-D20F-365FDA5875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7976" y="5641255"/>
                <a:ext cx="1967880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2EEC9144-6950-21D4-5629-F3B2A30B7C1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8460"/>
          <a:stretch/>
        </p:blipFill>
        <p:spPr>
          <a:xfrm>
            <a:off x="3893888" y="2780928"/>
            <a:ext cx="4688608" cy="35593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3722596-4DD6-6860-3BE4-D7D87E5074D3}"/>
                  </a:ext>
                </a:extLst>
              </p:cNvPr>
              <p:cNvSpPr txBox="1"/>
              <p:nvPr/>
            </p:nvSpPr>
            <p:spPr>
              <a:xfrm>
                <a:off x="7824194" y="3320274"/>
                <a:ext cx="42500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0.8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 −0.08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=1.2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𝑔𝑎</m:t>
                    </m:r>
                  </m:oMath>
                </a14:m>
                <a:r>
                  <a:rPr lang="en-GB" sz="2800" dirty="0"/>
                  <a:t>     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3722596-4DD6-6860-3BE4-D7D87E5074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4194" y="3320274"/>
                <a:ext cx="4250027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231FCF4-2719-FF05-E7FC-A4C93516E935}"/>
                  </a:ext>
                </a:extLst>
              </p:cNvPr>
              <p:cNvSpPr txBox="1"/>
              <p:nvPr/>
            </p:nvSpPr>
            <p:spPr>
              <a:xfrm>
                <a:off x="9037067" y="2231020"/>
                <a:ext cx="2039888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𝐹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𝑚𝑎</m:t>
                      </m:r>
                    </m:oMath>
                  </m:oMathPara>
                </a14:m>
                <a:endParaRPr kumimoji="0" lang="en-GB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𝑜𝑣𝑒𝑟𝑎𝑙𝑙</m:t>
                          </m:r>
                        </m:e>
                      </m:d>
                      <m:r>
                        <a:rPr lang="en-GB" sz="2800"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231FCF4-2719-FF05-E7FC-A4C93516E9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7067" y="2231020"/>
                <a:ext cx="2039888" cy="95410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10015D5-F495-3E02-AB59-5678CBDDF8DB}"/>
                  </a:ext>
                </a:extLst>
              </p:cNvPr>
              <p:cNvSpPr txBox="1"/>
              <p:nvPr/>
            </p:nvSpPr>
            <p:spPr>
              <a:xfrm>
                <a:off x="10005745" y="3978641"/>
                <a:ext cx="196788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𝒂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𝟖𝟖</m:t>
                      </m:r>
                    </m:oMath>
                  </m:oMathPara>
                </a14:m>
                <a:endPara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10015D5-F495-3E02-AB59-5678CBDDF8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5745" y="3978641"/>
                <a:ext cx="1967880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7631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5" grpId="0"/>
      <p:bldP spid="7" grpId="0"/>
      <p:bldP spid="11" grpId="0"/>
      <p:bldP spid="13" grpId="0"/>
      <p:bldP spid="4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25C161-471E-3BD8-6F42-2F6104FD4EB8}"/>
              </a:ext>
            </a:extLst>
          </p:cNvPr>
          <p:cNvSpPr txBox="1"/>
          <p:nvPr/>
        </p:nvSpPr>
        <p:spPr>
          <a:xfrm>
            <a:off x="1127448" y="548680"/>
            <a:ext cx="10225136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chemeClr val="bg1"/>
                </a:solidFill>
              </a:rPr>
              <a:t>Force Exerted on a Pulley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149DA6-1F55-270F-3C0A-F06FF2B441E2}"/>
              </a:ext>
            </a:extLst>
          </p:cNvPr>
          <p:cNvSpPr txBox="1"/>
          <p:nvPr/>
        </p:nvSpPr>
        <p:spPr>
          <a:xfrm>
            <a:off x="983432" y="2060848"/>
            <a:ext cx="1036915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Sometimes you will be asked to find the force </a:t>
            </a:r>
          </a:p>
          <a:p>
            <a:pPr algn="ctr"/>
            <a:r>
              <a:rPr lang="en-GB" sz="6600" dirty="0"/>
              <a:t>exerted on the pulley </a:t>
            </a:r>
          </a:p>
          <a:p>
            <a:pPr algn="ctr"/>
            <a:r>
              <a:rPr lang="en-GB" sz="6600" dirty="0"/>
              <a:t>and in which direction. </a:t>
            </a:r>
          </a:p>
        </p:txBody>
      </p:sp>
    </p:spTree>
    <p:extLst>
      <p:ext uri="{BB962C8B-B14F-4D97-AF65-F5344CB8AC3E}">
        <p14:creationId xmlns:p14="http://schemas.microsoft.com/office/powerpoint/2010/main" val="576315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490671-E0AD-61EC-153A-319DCD393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9D093F0-34D9-6400-4040-CB48BD38BFD6}"/>
              </a:ext>
            </a:extLst>
          </p:cNvPr>
          <p:cNvSpPr txBox="1"/>
          <p:nvPr/>
        </p:nvSpPr>
        <p:spPr>
          <a:xfrm>
            <a:off x="368266" y="174729"/>
            <a:ext cx="1148837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Find the force exerted on the pulley and in which direction.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3AC343E-BEDB-FDA5-859D-F85A864B5B3B}"/>
              </a:ext>
            </a:extLst>
          </p:cNvPr>
          <p:cNvCxnSpPr>
            <a:cxnSpLocks/>
            <a:stCxn id="39" idx="4"/>
          </p:cNvCxnSpPr>
          <p:nvPr/>
        </p:nvCxnSpPr>
        <p:spPr>
          <a:xfrm>
            <a:off x="6422718" y="2869870"/>
            <a:ext cx="0" cy="2920536"/>
          </a:xfrm>
          <a:prstGeom prst="straightConnector1">
            <a:avLst/>
          </a:prstGeom>
          <a:ln w="1143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8EC1A59-B443-3D1F-6E71-7475758938B1}"/>
                  </a:ext>
                </a:extLst>
              </p:cNvPr>
              <p:cNvSpPr txBox="1"/>
              <p:nvPr/>
            </p:nvSpPr>
            <p:spPr>
              <a:xfrm>
                <a:off x="4541995" y="2000182"/>
                <a:ext cx="702239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𝐓</m:t>
                      </m:r>
                    </m:oMath>
                  </m:oMathPara>
                </a14:m>
                <a:endParaRPr lang="en-GB" sz="44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8EC1A59-B443-3D1F-6E71-7475758938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1995" y="2000182"/>
                <a:ext cx="702239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E50D7C4-DBD4-8426-0F02-E4BFDB0006CF}"/>
                  </a:ext>
                </a:extLst>
              </p:cNvPr>
              <p:cNvSpPr txBox="1"/>
              <p:nvPr/>
            </p:nvSpPr>
            <p:spPr>
              <a:xfrm>
                <a:off x="6494713" y="3945417"/>
                <a:ext cx="702239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𝐓</m:t>
                      </m:r>
                    </m:oMath>
                  </m:oMathPara>
                </a14:m>
                <a:endParaRPr lang="en-GB" sz="44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E50D7C4-DBD4-8426-0F02-E4BFDB0006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4713" y="3945417"/>
                <a:ext cx="702239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AE17581-5418-EF87-3D44-FC969D683A29}"/>
              </a:ext>
            </a:extLst>
          </p:cNvPr>
          <p:cNvCxnSpPr>
            <a:cxnSpLocks/>
          </p:cNvCxnSpPr>
          <p:nvPr/>
        </p:nvCxnSpPr>
        <p:spPr>
          <a:xfrm flipH="1" flipV="1">
            <a:off x="3503712" y="2733063"/>
            <a:ext cx="2355434" cy="3812"/>
          </a:xfrm>
          <a:prstGeom prst="straightConnector1">
            <a:avLst/>
          </a:prstGeom>
          <a:ln w="1143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EAFAF8FD-801F-4BCC-82C3-FD1E4EAE7478}"/>
              </a:ext>
            </a:extLst>
          </p:cNvPr>
          <p:cNvSpPr/>
          <p:nvPr/>
        </p:nvSpPr>
        <p:spPr>
          <a:xfrm>
            <a:off x="5859146" y="2243685"/>
            <a:ext cx="1051759" cy="1076192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3555BD5-8492-16B4-7FC8-0EA437A87398}"/>
              </a:ext>
            </a:extLst>
          </p:cNvPr>
          <p:cNvCxnSpPr>
            <a:cxnSpLocks/>
          </p:cNvCxnSpPr>
          <p:nvPr/>
        </p:nvCxnSpPr>
        <p:spPr>
          <a:xfrm flipV="1">
            <a:off x="6384032" y="1507126"/>
            <a:ext cx="1384018" cy="1305594"/>
          </a:xfrm>
          <a:prstGeom prst="straightConnector1">
            <a:avLst/>
          </a:prstGeom>
          <a:ln w="1143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136E2558-9561-6E6D-3A66-31B4BA8552FD}"/>
              </a:ext>
            </a:extLst>
          </p:cNvPr>
          <p:cNvCxnSpPr>
            <a:cxnSpLocks/>
          </p:cNvCxnSpPr>
          <p:nvPr/>
        </p:nvCxnSpPr>
        <p:spPr>
          <a:xfrm flipH="1">
            <a:off x="4799856" y="2771883"/>
            <a:ext cx="1531257" cy="1364865"/>
          </a:xfrm>
          <a:prstGeom prst="straightConnector1">
            <a:avLst/>
          </a:prstGeom>
          <a:ln w="1143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>
            <a:extLst>
              <a:ext uri="{FF2B5EF4-FFF2-40B4-BE49-F238E27FC236}">
                <a16:creationId xmlns:a16="http://schemas.microsoft.com/office/drawing/2014/main" id="{8820B78F-9DA0-276A-C61F-DD4D679D4B2F}"/>
              </a:ext>
            </a:extLst>
          </p:cNvPr>
          <p:cNvSpPr/>
          <p:nvPr/>
        </p:nvSpPr>
        <p:spPr>
          <a:xfrm>
            <a:off x="6334844" y="2736076"/>
            <a:ext cx="175748" cy="1337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003D9642-C87E-B07F-D0A7-3DA31C7779CF}"/>
              </a:ext>
            </a:extLst>
          </p:cNvPr>
          <p:cNvCxnSpPr>
            <a:cxnSpLocks/>
          </p:cNvCxnSpPr>
          <p:nvPr/>
        </p:nvCxnSpPr>
        <p:spPr>
          <a:xfrm>
            <a:off x="3548140" y="2750889"/>
            <a:ext cx="1269205" cy="1361141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445F7494-EF2D-614A-0FAB-17EA5E324931}"/>
              </a:ext>
            </a:extLst>
          </p:cNvPr>
          <p:cNvSpPr txBox="1"/>
          <p:nvPr/>
        </p:nvSpPr>
        <p:spPr>
          <a:xfrm>
            <a:off x="5252165" y="2793262"/>
            <a:ext cx="6708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45°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AE79BE7-4F3F-07D9-496B-20DE70AEB9C7}"/>
              </a:ext>
            </a:extLst>
          </p:cNvPr>
          <p:cNvSpPr txBox="1"/>
          <p:nvPr/>
        </p:nvSpPr>
        <p:spPr>
          <a:xfrm>
            <a:off x="5762185" y="3350777"/>
            <a:ext cx="6708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45°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0CD854BF-1757-ABD6-8B6D-6BBA99655A90}"/>
              </a:ext>
            </a:extLst>
          </p:cNvPr>
          <p:cNvCxnSpPr>
            <a:cxnSpLocks/>
          </p:cNvCxnSpPr>
          <p:nvPr/>
        </p:nvCxnSpPr>
        <p:spPr>
          <a:xfrm flipH="1">
            <a:off x="9236003" y="1338407"/>
            <a:ext cx="990438" cy="948436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1605253A-4359-240D-B047-470F68EA5B68}"/>
              </a:ext>
            </a:extLst>
          </p:cNvPr>
          <p:cNvCxnSpPr>
            <a:cxnSpLocks/>
          </p:cNvCxnSpPr>
          <p:nvPr/>
        </p:nvCxnSpPr>
        <p:spPr>
          <a:xfrm flipH="1" flipV="1">
            <a:off x="9312163" y="2286843"/>
            <a:ext cx="854068" cy="588209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3ADBBA44-022F-F049-261C-30FAF6567194}"/>
              </a:ext>
            </a:extLst>
          </p:cNvPr>
          <p:cNvCxnSpPr>
            <a:cxnSpLocks/>
          </p:cNvCxnSpPr>
          <p:nvPr/>
        </p:nvCxnSpPr>
        <p:spPr>
          <a:xfrm flipH="1">
            <a:off x="10234675" y="1302057"/>
            <a:ext cx="19430" cy="1572995"/>
          </a:xfrm>
          <a:prstGeom prst="straightConnector1">
            <a:avLst/>
          </a:prstGeom>
          <a:ln w="38100">
            <a:solidFill>
              <a:srgbClr val="0000F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0136E4D9-DFD0-F51E-E3F8-D8B2921335D6}"/>
              </a:ext>
            </a:extLst>
          </p:cNvPr>
          <p:cNvSpPr txBox="1"/>
          <p:nvPr/>
        </p:nvSpPr>
        <p:spPr>
          <a:xfrm>
            <a:off x="9671170" y="1636813"/>
            <a:ext cx="6708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45°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4CDD2AA3-CF50-B396-CC79-A1E1CCFDF997}"/>
                  </a:ext>
                </a:extLst>
              </p:cNvPr>
              <p:cNvSpPr txBox="1"/>
              <p:nvPr/>
            </p:nvSpPr>
            <p:spPr>
              <a:xfrm>
                <a:off x="10214492" y="1846806"/>
                <a:ext cx="702239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𝐓</m:t>
                      </m:r>
                    </m:oMath>
                  </m:oMathPara>
                </a14:m>
                <a:endParaRPr lang="en-GB" sz="36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4CDD2AA3-CF50-B396-CC79-A1E1CCFDF9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4492" y="1846806"/>
                <a:ext cx="702239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96A8E6DF-0553-CCFE-E6CE-41EC52EBB445}"/>
                  </a:ext>
                </a:extLst>
              </p:cNvPr>
              <p:cNvSpPr txBox="1"/>
              <p:nvPr/>
            </p:nvSpPr>
            <p:spPr>
              <a:xfrm>
                <a:off x="8160645" y="1245425"/>
                <a:ext cx="167291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lang="en-GB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45</m:t>
                          </m:r>
                        </m:e>
                      </m:func>
                    </m:oMath>
                  </m:oMathPara>
                </a14:m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96A8E6DF-0553-CCFE-E6CE-41EC52EBB4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0645" y="1245425"/>
                <a:ext cx="1672912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FAA675ED-D204-F24C-7BD2-DEFCDB80720A}"/>
                  </a:ext>
                </a:extLst>
              </p:cNvPr>
              <p:cNvSpPr txBox="1"/>
              <p:nvPr/>
            </p:nvSpPr>
            <p:spPr>
              <a:xfrm>
                <a:off x="8350245" y="3318883"/>
                <a:ext cx="286242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GB" sz="44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44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4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45</m:t>
                          </m:r>
                        </m:e>
                      </m:func>
                    </m:oMath>
                  </m:oMathPara>
                </a14:m>
                <a:endParaRPr kumimoji="0" lang="en-GB" sz="4400" i="1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FAA675ED-D204-F24C-7BD2-DEFCDB8072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0245" y="3318883"/>
                <a:ext cx="2862420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26A95651-FAF8-8B5A-24D2-2D02069D3947}"/>
              </a:ext>
            </a:extLst>
          </p:cNvPr>
          <p:cNvCxnSpPr>
            <a:cxnSpLocks/>
          </p:cNvCxnSpPr>
          <p:nvPr/>
        </p:nvCxnSpPr>
        <p:spPr>
          <a:xfrm flipH="1">
            <a:off x="4968884" y="2906036"/>
            <a:ext cx="1513768" cy="1425290"/>
          </a:xfrm>
          <a:prstGeom prst="straightConnector1">
            <a:avLst/>
          </a:prstGeom>
          <a:ln w="1143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6B9876A0-1561-9095-E1E1-E7D4525E122C}"/>
              </a:ext>
            </a:extLst>
          </p:cNvPr>
          <p:cNvSpPr/>
          <p:nvPr/>
        </p:nvSpPr>
        <p:spPr>
          <a:xfrm>
            <a:off x="10166231" y="1246792"/>
            <a:ext cx="175748" cy="13379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547C52D-63BD-98B6-7ADF-0F9EBD6FE2E0}"/>
              </a:ext>
            </a:extLst>
          </p:cNvPr>
          <p:cNvCxnSpPr>
            <a:cxnSpLocks/>
          </p:cNvCxnSpPr>
          <p:nvPr/>
        </p:nvCxnSpPr>
        <p:spPr>
          <a:xfrm>
            <a:off x="5032748" y="4270901"/>
            <a:ext cx="1410154" cy="1519505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7D3796F-FDDD-B17C-CF13-78D4A55C7DDC}"/>
                  </a:ext>
                </a:extLst>
              </p:cNvPr>
              <p:cNvSpPr txBox="1"/>
              <p:nvPr/>
            </p:nvSpPr>
            <p:spPr>
              <a:xfrm>
                <a:off x="8583381" y="4142281"/>
                <a:ext cx="2175577" cy="14221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4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f>
                        <m:fPr>
                          <m:ctrlPr>
                            <a:rPr lang="en-GB" sz="4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44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4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GB" sz="4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4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7D3796F-FDDD-B17C-CF13-78D4A55C7D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3381" y="4142281"/>
                <a:ext cx="2175577" cy="142212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9F8566F-4B78-205D-E86D-404EA495E81A}"/>
                  </a:ext>
                </a:extLst>
              </p:cNvPr>
              <p:cNvSpPr txBox="1"/>
              <p:nvPr/>
            </p:nvSpPr>
            <p:spPr>
              <a:xfrm>
                <a:off x="8402241" y="5824775"/>
                <a:ext cx="2175577" cy="75674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ad>
                        <m:radPr>
                          <m:degHide m:val="on"/>
                          <m:ctrlPr>
                            <a:rPr lang="en-GB" sz="4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en-GB" sz="4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9F8566F-4B78-205D-E86D-404EA495E8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2241" y="5824775"/>
                <a:ext cx="2175577" cy="75674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995A87D-4E9C-3895-82A8-DB07E00D9E37}"/>
                  </a:ext>
                </a:extLst>
              </p:cNvPr>
              <p:cNvSpPr txBox="1"/>
              <p:nvPr/>
            </p:nvSpPr>
            <p:spPr>
              <a:xfrm>
                <a:off x="531418" y="3316482"/>
                <a:ext cx="2478050" cy="8386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4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44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p>
                              <m:r>
                                <a:rPr lang="en-GB" sz="4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44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p>
                              <m:r>
                                <a:rPr lang="en-GB" sz="4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995A87D-4E9C-3895-82A8-DB07E00D9E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418" y="3316482"/>
                <a:ext cx="2478050" cy="83869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9E6CFCC-1946-655B-9C06-B69F039F4094}"/>
                  </a:ext>
                </a:extLst>
              </p:cNvPr>
              <p:cNvSpPr txBox="1"/>
              <p:nvPr/>
            </p:nvSpPr>
            <p:spPr>
              <a:xfrm>
                <a:off x="531418" y="4509120"/>
                <a:ext cx="2067361" cy="84651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4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44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4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p>
                              <m:r>
                                <a:rPr lang="en-GB" sz="4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9E6CFCC-1946-655B-9C06-B69F039F40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418" y="4509120"/>
                <a:ext cx="2067361" cy="84651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EB6A0C3-A3DD-252C-82D9-B43A76F1FC61}"/>
                  </a:ext>
                </a:extLst>
              </p:cNvPr>
              <p:cNvSpPr txBox="1"/>
              <p:nvPr/>
            </p:nvSpPr>
            <p:spPr>
              <a:xfrm>
                <a:off x="479376" y="5661248"/>
                <a:ext cx="1925828" cy="75674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ad>
                        <m:radPr>
                          <m:degHide m:val="on"/>
                          <m:ctrlPr>
                            <a:rPr lang="en-GB" sz="4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en-GB" sz="44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EB6A0C3-A3DD-252C-82D9-B43A76F1FC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5661248"/>
                <a:ext cx="1925828" cy="75674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9767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4" grpId="0"/>
      <p:bldP spid="64" grpId="0"/>
      <p:bldP spid="65" grpId="0"/>
      <p:bldP spid="77" grpId="0"/>
      <p:bldP spid="81" grpId="0"/>
      <p:bldP spid="4" grpId="0" animBg="1"/>
      <p:bldP spid="19" grpId="0"/>
      <p:bldP spid="20" grpId="0"/>
      <p:bldP spid="21" grpId="0"/>
      <p:bldP spid="23" grpId="0"/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27243</TotalTime>
  <Words>414</Words>
  <Application>Microsoft Office PowerPoint</Application>
  <PresentationFormat>Widescreen</PresentationFormat>
  <Paragraphs>96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903</cp:revision>
  <dcterms:created xsi:type="dcterms:W3CDTF">2013-02-28T07:36:55Z</dcterms:created>
  <dcterms:modified xsi:type="dcterms:W3CDTF">2025-10-06T14:13:14Z</dcterms:modified>
</cp:coreProperties>
</file>