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5" r:id="rId2"/>
    <p:sldId id="257" r:id="rId3"/>
    <p:sldId id="256" r:id="rId4"/>
    <p:sldId id="266" r:id="rId5"/>
    <p:sldId id="261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C37D9-412D-48F0-AD59-11421A40BC7A}" v="62" dt="2025-02-07T05:09:45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6ED7A59-176F-4C15-8B71-F5225769CEBF}"/>
    <pc:docChg chg="undo custSel addSld delSld modSld">
      <pc:chgData name="Stewart Gale" userId="3647ddd2-6040-41ae-a96d-232c23482af8" providerId="ADAL" clId="{56ED7A59-176F-4C15-8B71-F5225769CEBF}" dt="2021-04-12T03:18:13.991" v="215" actId="47"/>
      <pc:docMkLst>
        <pc:docMk/>
      </pc:docMkLst>
      <pc:sldChg chg="del">
        <pc:chgData name="Stewart Gale" userId="3647ddd2-6040-41ae-a96d-232c23482af8" providerId="ADAL" clId="{56ED7A59-176F-4C15-8B71-F5225769CEBF}" dt="2021-04-12T03:18:13.991" v="215" actId="47"/>
        <pc:sldMkLst>
          <pc:docMk/>
          <pc:sldMk cId="2235831009" sldId="263"/>
        </pc:sldMkLst>
      </pc:sldChg>
      <pc:sldChg chg="addSp delSp modSp add mod delAnim">
        <pc:chgData name="Stewart Gale" userId="3647ddd2-6040-41ae-a96d-232c23482af8" providerId="ADAL" clId="{56ED7A59-176F-4C15-8B71-F5225769CEBF}" dt="2021-04-12T03:18:07.216" v="214" actId="20577"/>
        <pc:sldMkLst>
          <pc:docMk/>
          <pc:sldMk cId="1453444157" sldId="264"/>
        </pc:sldMkLst>
      </pc:sldChg>
    </pc:docChg>
  </pc:docChgLst>
  <pc:docChgLst>
    <pc:chgData name="Stewart Gale" userId="3647ddd2-6040-41ae-a96d-232c23482af8" providerId="ADAL" clId="{DBCC37D9-412D-48F0-AD59-11421A40BC7A}"/>
    <pc:docChg chg="undo custSel addSld delSld modSld sldOrd">
      <pc:chgData name="Stewart Gale" userId="3647ddd2-6040-41ae-a96d-232c23482af8" providerId="ADAL" clId="{DBCC37D9-412D-48F0-AD59-11421A40BC7A}" dt="2025-02-07T05:09:45.029" v="238" actId="20577"/>
      <pc:docMkLst>
        <pc:docMk/>
      </pc:docMkLst>
      <pc:sldChg chg="addSp delSp modSp mod delAnim modAnim">
        <pc:chgData name="Stewart Gale" userId="3647ddd2-6040-41ae-a96d-232c23482af8" providerId="ADAL" clId="{DBCC37D9-412D-48F0-AD59-11421A40BC7A}" dt="2025-02-07T05:08:06.642" v="213" actId="1076"/>
        <pc:sldMkLst>
          <pc:docMk/>
          <pc:sldMk cId="2839122981" sldId="256"/>
        </pc:sldMkLst>
        <pc:spChg chg="mod">
          <ac:chgData name="Stewart Gale" userId="3647ddd2-6040-41ae-a96d-232c23482af8" providerId="ADAL" clId="{DBCC37D9-412D-48F0-AD59-11421A40BC7A}" dt="2025-02-07T05:07:22.959" v="205" actId="1076"/>
          <ac:spMkLst>
            <pc:docMk/>
            <pc:sldMk cId="2839122981" sldId="256"/>
            <ac:spMk id="4" creationId="{BF76F9E9-551B-0929-5A87-43091F219EB5}"/>
          </ac:spMkLst>
        </pc:spChg>
        <pc:spChg chg="mod">
          <ac:chgData name="Stewart Gale" userId="3647ddd2-6040-41ae-a96d-232c23482af8" providerId="ADAL" clId="{DBCC37D9-412D-48F0-AD59-11421A40BC7A}" dt="2025-02-07T05:08:06.642" v="213" actId="1076"/>
          <ac:spMkLst>
            <pc:docMk/>
            <pc:sldMk cId="2839122981" sldId="256"/>
            <ac:spMk id="5" creationId="{DAB701FC-D167-9BAE-9314-5DF53B08A74F}"/>
          </ac:spMkLst>
        </pc:spChg>
        <pc:spChg chg="mod">
          <ac:chgData name="Stewart Gale" userId="3647ddd2-6040-41ae-a96d-232c23482af8" providerId="ADAL" clId="{DBCC37D9-412D-48F0-AD59-11421A40BC7A}" dt="2025-02-07T05:07:36.764" v="207" actId="1076"/>
          <ac:spMkLst>
            <pc:docMk/>
            <pc:sldMk cId="2839122981" sldId="256"/>
            <ac:spMk id="31" creationId="{00000000-0000-0000-0000-000000000000}"/>
          </ac:spMkLst>
        </pc:spChg>
        <pc:spChg chg="mod">
          <ac:chgData name="Stewart Gale" userId="3647ddd2-6040-41ae-a96d-232c23482af8" providerId="ADAL" clId="{DBCC37D9-412D-48F0-AD59-11421A40BC7A}" dt="2025-02-07T05:08:06.642" v="213" actId="1076"/>
          <ac:spMkLst>
            <pc:docMk/>
            <pc:sldMk cId="2839122981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DBCC37D9-412D-48F0-AD59-11421A40BC7A}" dt="2025-02-07T05:07:36.764" v="207" actId="1076"/>
          <ac:spMkLst>
            <pc:docMk/>
            <pc:sldMk cId="2839122981" sldId="256"/>
            <ac:spMk id="47" creationId="{00000000-0000-0000-0000-000000000000}"/>
          </ac:spMkLst>
        </pc:spChg>
        <pc:spChg chg="mod">
          <ac:chgData name="Stewart Gale" userId="3647ddd2-6040-41ae-a96d-232c23482af8" providerId="ADAL" clId="{DBCC37D9-412D-48F0-AD59-11421A40BC7A}" dt="2025-02-07T05:08:06.642" v="213" actId="1076"/>
          <ac:spMkLst>
            <pc:docMk/>
            <pc:sldMk cId="2839122981" sldId="256"/>
            <ac:spMk id="48" creationId="{00000000-0000-0000-0000-000000000000}"/>
          </ac:spMkLst>
        </pc:spChg>
        <pc:grpChg chg="del">
          <ac:chgData name="Stewart Gale" userId="3647ddd2-6040-41ae-a96d-232c23482af8" providerId="ADAL" clId="{DBCC37D9-412D-48F0-AD59-11421A40BC7A}" dt="2025-02-07T05:07:11.412" v="202" actId="478"/>
          <ac:grpSpMkLst>
            <pc:docMk/>
            <pc:sldMk cId="2839122981" sldId="256"/>
            <ac:grpSpMk id="23" creationId="{00000000-0000-0000-0000-000000000000}"/>
          </ac:grpSpMkLst>
        </pc:grpChg>
        <pc:picChg chg="add mod">
          <ac:chgData name="Stewart Gale" userId="3647ddd2-6040-41ae-a96d-232c23482af8" providerId="ADAL" clId="{DBCC37D9-412D-48F0-AD59-11421A40BC7A}" dt="2025-02-07T05:08:06.642" v="213" actId="1076"/>
          <ac:picMkLst>
            <pc:docMk/>
            <pc:sldMk cId="2839122981" sldId="256"/>
            <ac:picMk id="2" creationId="{EB230467-1A47-BFAF-89CE-1BDB0FF3BEF6}"/>
          </ac:picMkLst>
        </pc:picChg>
        <pc:picChg chg="mod">
          <ac:chgData name="Stewart Gale" userId="3647ddd2-6040-41ae-a96d-232c23482af8" providerId="ADAL" clId="{DBCC37D9-412D-48F0-AD59-11421A40BC7A}" dt="2025-02-07T05:07:39.373" v="208" actId="1076"/>
          <ac:picMkLst>
            <pc:docMk/>
            <pc:sldMk cId="2839122981" sldId="256"/>
            <ac:picMk id="6" creationId="{0D3FB3C2-E6AA-24C1-94A0-4D6AAF14D59F}"/>
          </ac:picMkLst>
        </pc:picChg>
        <pc:picChg chg="mod">
          <ac:chgData name="Stewart Gale" userId="3647ddd2-6040-41ae-a96d-232c23482af8" providerId="ADAL" clId="{DBCC37D9-412D-48F0-AD59-11421A40BC7A}" dt="2025-02-07T05:08:06.642" v="213" actId="1076"/>
          <ac:picMkLst>
            <pc:docMk/>
            <pc:sldMk cId="2839122981" sldId="256"/>
            <ac:picMk id="33" creationId="{CD6A9860-AA38-4BEE-B703-CADE83FF460E}"/>
          </ac:picMkLst>
        </pc:picChg>
        <pc:picChg chg="mod">
          <ac:chgData name="Stewart Gale" userId="3647ddd2-6040-41ae-a96d-232c23482af8" providerId="ADAL" clId="{DBCC37D9-412D-48F0-AD59-11421A40BC7A}" dt="2025-02-07T05:08:06.642" v="213" actId="1076"/>
          <ac:picMkLst>
            <pc:docMk/>
            <pc:sldMk cId="2839122981" sldId="256"/>
            <ac:picMk id="35" creationId="{A863CFF9-6D54-4944-8EB4-43036A91F8F8}"/>
          </ac:picMkLst>
        </pc:picChg>
        <pc:picChg chg="mod">
          <ac:chgData name="Stewart Gale" userId="3647ddd2-6040-41ae-a96d-232c23482af8" providerId="ADAL" clId="{DBCC37D9-412D-48F0-AD59-11421A40BC7A}" dt="2025-02-07T05:08:06.642" v="213" actId="1076"/>
          <ac:picMkLst>
            <pc:docMk/>
            <pc:sldMk cId="2839122981" sldId="256"/>
            <ac:picMk id="36" creationId="{B2F4BC19-9C12-4B6F-A527-80EDF81FC00D}"/>
          </ac:picMkLst>
        </pc:picChg>
        <pc:picChg chg="mod">
          <ac:chgData name="Stewart Gale" userId="3647ddd2-6040-41ae-a96d-232c23482af8" providerId="ADAL" clId="{DBCC37D9-412D-48F0-AD59-11421A40BC7A}" dt="2025-02-07T05:08:06.642" v="213" actId="1076"/>
          <ac:picMkLst>
            <pc:docMk/>
            <pc:sldMk cId="2839122981" sldId="256"/>
            <ac:picMk id="37" creationId="{85103E81-360C-4F8B-B754-E037F7CA7DC6}"/>
          </ac:picMkLst>
        </pc:picChg>
        <pc:picChg chg="mod">
          <ac:chgData name="Stewart Gale" userId="3647ddd2-6040-41ae-a96d-232c23482af8" providerId="ADAL" clId="{DBCC37D9-412D-48F0-AD59-11421A40BC7A}" dt="2025-02-07T05:07:31.129" v="206" actId="1076"/>
          <ac:picMkLst>
            <pc:docMk/>
            <pc:sldMk cId="2839122981" sldId="256"/>
            <ac:picMk id="41" creationId="{00000000-0000-0000-0000-000000000000}"/>
          </ac:picMkLst>
        </pc:picChg>
        <pc:picChg chg="mod">
          <ac:chgData name="Stewart Gale" userId="3647ddd2-6040-41ae-a96d-232c23482af8" providerId="ADAL" clId="{DBCC37D9-412D-48F0-AD59-11421A40BC7A}" dt="2025-02-07T05:07:31.129" v="206" actId="1076"/>
          <ac:picMkLst>
            <pc:docMk/>
            <pc:sldMk cId="2839122981" sldId="256"/>
            <ac:picMk id="42" creationId="{00000000-0000-0000-0000-000000000000}"/>
          </ac:picMkLst>
        </pc:picChg>
        <pc:picChg chg="mod">
          <ac:chgData name="Stewart Gale" userId="3647ddd2-6040-41ae-a96d-232c23482af8" providerId="ADAL" clId="{DBCC37D9-412D-48F0-AD59-11421A40BC7A}" dt="2025-02-07T05:07:31.129" v="206" actId="1076"/>
          <ac:picMkLst>
            <pc:docMk/>
            <pc:sldMk cId="2839122981" sldId="256"/>
            <ac:picMk id="43" creationId="{00000000-0000-0000-0000-000000000000}"/>
          </ac:picMkLst>
        </pc:picChg>
        <pc:picChg chg="mod">
          <ac:chgData name="Stewart Gale" userId="3647ddd2-6040-41ae-a96d-232c23482af8" providerId="ADAL" clId="{DBCC37D9-412D-48F0-AD59-11421A40BC7A}" dt="2025-02-07T05:07:31.129" v="206" actId="1076"/>
          <ac:picMkLst>
            <pc:docMk/>
            <pc:sldMk cId="2839122981" sldId="256"/>
            <ac:picMk id="44" creationId="{00000000-0000-0000-0000-000000000000}"/>
          </ac:picMkLst>
        </pc:picChg>
        <pc:picChg chg="mod">
          <ac:chgData name="Stewart Gale" userId="3647ddd2-6040-41ae-a96d-232c23482af8" providerId="ADAL" clId="{DBCC37D9-412D-48F0-AD59-11421A40BC7A}" dt="2025-02-07T05:07:31.129" v="206" actId="1076"/>
          <ac:picMkLst>
            <pc:docMk/>
            <pc:sldMk cId="2839122981" sldId="256"/>
            <ac:picMk id="45" creationId="{00000000-0000-0000-0000-000000000000}"/>
          </ac:picMkLst>
        </pc:picChg>
        <pc:picChg chg="mod">
          <ac:chgData name="Stewart Gale" userId="3647ddd2-6040-41ae-a96d-232c23482af8" providerId="ADAL" clId="{DBCC37D9-412D-48F0-AD59-11421A40BC7A}" dt="2025-02-07T05:07:31.129" v="206" actId="1076"/>
          <ac:picMkLst>
            <pc:docMk/>
            <pc:sldMk cId="2839122981" sldId="256"/>
            <ac:picMk id="46" creationId="{00000000-0000-0000-0000-000000000000}"/>
          </ac:picMkLst>
        </pc:picChg>
        <pc:picChg chg="mod">
          <ac:chgData name="Stewart Gale" userId="3647ddd2-6040-41ae-a96d-232c23482af8" providerId="ADAL" clId="{DBCC37D9-412D-48F0-AD59-11421A40BC7A}" dt="2025-02-07T05:08:06.642" v="213" actId="1076"/>
          <ac:picMkLst>
            <pc:docMk/>
            <pc:sldMk cId="2839122981" sldId="256"/>
            <ac:picMk id="49" creationId="{7F24A994-C558-4EC0-8FA6-CE40AC0F5757}"/>
          </ac:picMkLst>
        </pc:picChg>
      </pc:sldChg>
      <pc:sldChg chg="del">
        <pc:chgData name="Stewart Gale" userId="3647ddd2-6040-41ae-a96d-232c23482af8" providerId="ADAL" clId="{DBCC37D9-412D-48F0-AD59-11421A40BC7A}" dt="2022-01-07T06:43:00.712" v="59" actId="47"/>
        <pc:sldMkLst>
          <pc:docMk/>
          <pc:sldMk cId="436529414" sldId="260"/>
        </pc:sldMkLst>
      </pc:sldChg>
      <pc:sldChg chg="modSp">
        <pc:chgData name="Stewart Gale" userId="3647ddd2-6040-41ae-a96d-232c23482af8" providerId="ADAL" clId="{DBCC37D9-412D-48F0-AD59-11421A40BC7A}" dt="2025-02-04T08:06:50.721" v="167" actId="20577"/>
        <pc:sldMkLst>
          <pc:docMk/>
          <pc:sldMk cId="2081588903" sldId="261"/>
        </pc:sldMkLst>
        <pc:spChg chg="mod">
          <ac:chgData name="Stewart Gale" userId="3647ddd2-6040-41ae-a96d-232c23482af8" providerId="ADAL" clId="{DBCC37D9-412D-48F0-AD59-11421A40BC7A}" dt="2025-02-04T08:06:50.721" v="167" actId="20577"/>
          <ac:spMkLst>
            <pc:docMk/>
            <pc:sldMk cId="2081588903" sldId="261"/>
            <ac:spMk id="32" creationId="{00000000-0000-0000-0000-000000000000}"/>
          </ac:spMkLst>
        </pc:spChg>
      </pc:sldChg>
      <pc:sldChg chg="del">
        <pc:chgData name="Stewart Gale" userId="3647ddd2-6040-41ae-a96d-232c23482af8" providerId="ADAL" clId="{DBCC37D9-412D-48F0-AD59-11421A40BC7A}" dt="2025-02-05T11:08:48.196" v="168" actId="47"/>
        <pc:sldMkLst>
          <pc:docMk/>
          <pc:sldMk cId="1903035575" sldId="262"/>
        </pc:sldMkLst>
      </pc:sldChg>
      <pc:sldChg chg="addSp delSp modSp mod modAnim">
        <pc:chgData name="Stewart Gale" userId="3647ddd2-6040-41ae-a96d-232c23482af8" providerId="ADAL" clId="{DBCC37D9-412D-48F0-AD59-11421A40BC7A}" dt="2025-02-05T11:10:58.421" v="199"/>
        <pc:sldMkLst>
          <pc:docMk/>
          <pc:sldMk cId="1453444157" sldId="264"/>
        </pc:sldMkLst>
        <pc:spChg chg="add del">
          <ac:chgData name="Stewart Gale" userId="3647ddd2-6040-41ae-a96d-232c23482af8" providerId="ADAL" clId="{DBCC37D9-412D-48F0-AD59-11421A40BC7A}" dt="2025-02-05T11:09:10.535" v="170" actId="478"/>
          <ac:spMkLst>
            <pc:docMk/>
            <pc:sldMk cId="1453444157" sldId="264"/>
            <ac:spMk id="4" creationId="{00000000-0000-0000-0000-000000000000}"/>
          </ac:spMkLst>
        </pc:spChg>
        <pc:spChg chg="add mod">
          <ac:chgData name="Stewart Gale" userId="3647ddd2-6040-41ae-a96d-232c23482af8" providerId="ADAL" clId="{DBCC37D9-412D-48F0-AD59-11421A40BC7A}" dt="2025-02-05T11:10:00.089" v="180" actId="1076"/>
          <ac:spMkLst>
            <pc:docMk/>
            <pc:sldMk cId="1453444157" sldId="264"/>
            <ac:spMk id="7" creationId="{BA00A421-7DDB-9943-1B45-58362146B3E1}"/>
          </ac:spMkLst>
        </pc:spChg>
        <pc:spChg chg="add mod">
          <ac:chgData name="Stewart Gale" userId="3647ddd2-6040-41ae-a96d-232c23482af8" providerId="ADAL" clId="{DBCC37D9-412D-48F0-AD59-11421A40BC7A}" dt="2025-02-05T11:10:12.805" v="185" actId="1076"/>
          <ac:spMkLst>
            <pc:docMk/>
            <pc:sldMk cId="1453444157" sldId="264"/>
            <ac:spMk id="13" creationId="{F96695AF-8FF3-7F08-8148-ECED09584688}"/>
          </ac:spMkLst>
        </pc:spChg>
        <pc:spChg chg="add mod">
          <ac:chgData name="Stewart Gale" userId="3647ddd2-6040-41ae-a96d-232c23482af8" providerId="ADAL" clId="{DBCC37D9-412D-48F0-AD59-11421A40BC7A}" dt="2025-02-05T11:10:31.230" v="192" actId="1076"/>
          <ac:spMkLst>
            <pc:docMk/>
            <pc:sldMk cId="1453444157" sldId="264"/>
            <ac:spMk id="17" creationId="{A1BCBA4B-E89F-63C7-E421-EE15DF2A98E4}"/>
          </ac:spMkLst>
        </pc:spChg>
        <pc:spChg chg="add mod">
          <ac:chgData name="Stewart Gale" userId="3647ddd2-6040-41ae-a96d-232c23482af8" providerId="ADAL" clId="{DBCC37D9-412D-48F0-AD59-11421A40BC7A}" dt="2025-02-05T11:10:45.481" v="197" actId="1076"/>
          <ac:spMkLst>
            <pc:docMk/>
            <pc:sldMk cId="1453444157" sldId="264"/>
            <ac:spMk id="19" creationId="{5868195B-2956-2D40-9615-D652062C3045}"/>
          </ac:spMkLst>
        </pc:spChg>
        <pc:spChg chg="mod">
          <ac:chgData name="Stewart Gale" userId="3647ddd2-6040-41ae-a96d-232c23482af8" providerId="ADAL" clId="{DBCC37D9-412D-48F0-AD59-11421A40BC7A}" dt="2025-02-05T11:10:04.916" v="182" actId="14100"/>
          <ac:spMkLst>
            <pc:docMk/>
            <pc:sldMk cId="1453444157" sldId="264"/>
            <ac:spMk id="31" creationId="{00000000-0000-0000-0000-000000000000}"/>
          </ac:spMkLst>
        </pc:spChg>
        <pc:spChg chg="mod">
          <ac:chgData name="Stewart Gale" userId="3647ddd2-6040-41ae-a96d-232c23482af8" providerId="ADAL" clId="{DBCC37D9-412D-48F0-AD59-11421A40BC7A}" dt="2025-02-05T11:10:19.452" v="187" actId="14100"/>
          <ac:spMkLst>
            <pc:docMk/>
            <pc:sldMk cId="1453444157" sldId="264"/>
            <ac:spMk id="32" creationId="{00000000-0000-0000-0000-000000000000}"/>
          </ac:spMkLst>
        </pc:spChg>
        <pc:spChg chg="mod">
          <ac:chgData name="Stewart Gale" userId="3647ddd2-6040-41ae-a96d-232c23482af8" providerId="ADAL" clId="{DBCC37D9-412D-48F0-AD59-11421A40BC7A}" dt="2025-02-05T11:10:37.106" v="194" actId="14100"/>
          <ac:spMkLst>
            <pc:docMk/>
            <pc:sldMk cId="1453444157" sldId="264"/>
            <ac:spMk id="33" creationId="{00000000-0000-0000-0000-000000000000}"/>
          </ac:spMkLst>
        </pc:spChg>
        <pc:spChg chg="mod">
          <ac:chgData name="Stewart Gale" userId="3647ddd2-6040-41ae-a96d-232c23482af8" providerId="ADAL" clId="{DBCC37D9-412D-48F0-AD59-11421A40BC7A}" dt="2025-02-05T11:09:51.852" v="177" actId="14100"/>
          <ac:spMkLst>
            <pc:docMk/>
            <pc:sldMk cId="1453444157" sldId="264"/>
            <ac:spMk id="57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DBCC37D9-412D-48F0-AD59-11421A40BC7A}" dt="2022-01-07T06:38:16.851" v="11" actId="1076"/>
        <pc:sldMkLst>
          <pc:docMk/>
          <pc:sldMk cId="1661702579" sldId="265"/>
        </pc:sldMkLst>
      </pc:sldChg>
      <pc:sldChg chg="addSp delSp modSp add mod delAnim">
        <pc:chgData name="Stewart Gale" userId="3647ddd2-6040-41ae-a96d-232c23482af8" providerId="ADAL" clId="{DBCC37D9-412D-48F0-AD59-11421A40BC7A}" dt="2025-02-07T05:09:45.029" v="238" actId="20577"/>
        <pc:sldMkLst>
          <pc:docMk/>
          <pc:sldMk cId="824763442" sldId="266"/>
        </pc:sldMkLst>
        <pc:spChg chg="mod">
          <ac:chgData name="Stewart Gale" userId="3647ddd2-6040-41ae-a96d-232c23482af8" providerId="ADAL" clId="{DBCC37D9-412D-48F0-AD59-11421A40BC7A}" dt="2025-02-07T05:08:24.990" v="216" actId="1076"/>
          <ac:spMkLst>
            <pc:docMk/>
            <pc:sldMk cId="824763442" sldId="266"/>
            <ac:spMk id="4" creationId="{DE8F7DBA-B1E7-EA21-2045-261D9D8D472C}"/>
          </ac:spMkLst>
        </pc:spChg>
        <pc:spChg chg="mod">
          <ac:chgData name="Stewart Gale" userId="3647ddd2-6040-41ae-a96d-232c23482af8" providerId="ADAL" clId="{DBCC37D9-412D-48F0-AD59-11421A40BC7A}" dt="2025-02-07T05:09:05.766" v="225" actId="1076"/>
          <ac:spMkLst>
            <pc:docMk/>
            <pc:sldMk cId="824763442" sldId="266"/>
            <ac:spMk id="5" creationId="{EDB053C5-89C3-E4DE-D4C9-64D3166FFCB3}"/>
          </ac:spMkLst>
        </pc:spChg>
        <pc:spChg chg="mod">
          <ac:chgData name="Stewart Gale" userId="3647ddd2-6040-41ae-a96d-232c23482af8" providerId="ADAL" clId="{DBCC37D9-412D-48F0-AD59-11421A40BC7A}" dt="2025-02-07T05:09:35.282" v="235" actId="20577"/>
          <ac:spMkLst>
            <pc:docMk/>
            <pc:sldMk cId="824763442" sldId="266"/>
            <ac:spMk id="31" creationId="{C52CDCDD-46B9-E41A-6468-1579CD51C321}"/>
          </ac:spMkLst>
        </pc:spChg>
        <pc:spChg chg="mod">
          <ac:chgData name="Stewart Gale" userId="3647ddd2-6040-41ae-a96d-232c23482af8" providerId="ADAL" clId="{DBCC37D9-412D-48F0-AD59-11421A40BC7A}" dt="2025-02-07T05:09:45.029" v="238" actId="20577"/>
          <ac:spMkLst>
            <pc:docMk/>
            <pc:sldMk cId="824763442" sldId="266"/>
            <ac:spMk id="32" creationId="{3A6917F8-C660-1802-9D03-C2872DA9419E}"/>
          </ac:spMkLst>
        </pc:spChg>
        <pc:spChg chg="mod">
          <ac:chgData name="Stewart Gale" userId="3647ddd2-6040-41ae-a96d-232c23482af8" providerId="ADAL" clId="{DBCC37D9-412D-48F0-AD59-11421A40BC7A}" dt="2025-02-07T05:08:21.900" v="215" actId="1076"/>
          <ac:spMkLst>
            <pc:docMk/>
            <pc:sldMk cId="824763442" sldId="266"/>
            <ac:spMk id="47" creationId="{A1970476-BC66-5B44-B14E-30440A58613B}"/>
          </ac:spMkLst>
        </pc:spChg>
        <pc:spChg chg="mod">
          <ac:chgData name="Stewart Gale" userId="3647ddd2-6040-41ae-a96d-232c23482af8" providerId="ADAL" clId="{DBCC37D9-412D-48F0-AD59-11421A40BC7A}" dt="2025-02-07T05:08:54.677" v="222" actId="1076"/>
          <ac:spMkLst>
            <pc:docMk/>
            <pc:sldMk cId="824763442" sldId="266"/>
            <ac:spMk id="48" creationId="{F1754092-A1B1-9F65-7F4D-F801A50FF21F}"/>
          </ac:spMkLst>
        </pc:spChg>
        <pc:grpChg chg="del">
          <ac:chgData name="Stewart Gale" userId="3647ddd2-6040-41ae-a96d-232c23482af8" providerId="ADAL" clId="{DBCC37D9-412D-48F0-AD59-11421A40BC7A}" dt="2025-02-07T05:08:11.902" v="214" actId="478"/>
          <ac:grpSpMkLst>
            <pc:docMk/>
            <pc:sldMk cId="824763442" sldId="266"/>
            <ac:grpSpMk id="23" creationId="{D79F5C73-0B6A-6DAC-E4CB-91A66FA80ECB}"/>
          </ac:grpSpMkLst>
        </pc:grpChg>
        <pc:picChg chg="add mod">
          <ac:chgData name="Stewart Gale" userId="3647ddd2-6040-41ae-a96d-232c23482af8" providerId="ADAL" clId="{DBCC37D9-412D-48F0-AD59-11421A40BC7A}" dt="2025-02-07T05:08:38.382" v="219" actId="1076"/>
          <ac:picMkLst>
            <pc:docMk/>
            <pc:sldMk cId="824763442" sldId="266"/>
            <ac:picMk id="2" creationId="{0136297C-7E98-054C-353C-E6816A84D6EC}"/>
          </ac:picMkLst>
        </pc:picChg>
        <pc:picChg chg="add mod">
          <ac:chgData name="Stewart Gale" userId="3647ddd2-6040-41ae-a96d-232c23482af8" providerId="ADAL" clId="{DBCC37D9-412D-48F0-AD59-11421A40BC7A}" dt="2025-02-07T05:09:02.095" v="224" actId="1076"/>
          <ac:picMkLst>
            <pc:docMk/>
            <pc:sldMk cId="824763442" sldId="266"/>
            <ac:picMk id="3" creationId="{C8112707-0958-91A7-25B8-85FE3776D8CF}"/>
          </ac:picMkLst>
        </pc:picChg>
        <pc:picChg chg="del">
          <ac:chgData name="Stewart Gale" userId="3647ddd2-6040-41ae-a96d-232c23482af8" providerId="ADAL" clId="{DBCC37D9-412D-48F0-AD59-11421A40BC7A}" dt="2025-02-07T05:08:11.902" v="214" actId="478"/>
          <ac:picMkLst>
            <pc:docMk/>
            <pc:sldMk cId="824763442" sldId="266"/>
            <ac:picMk id="6" creationId="{3E93C202-3478-9228-38FD-F84DF0628DF9}"/>
          </ac:picMkLst>
        </pc:picChg>
        <pc:picChg chg="add mod">
          <ac:chgData name="Stewart Gale" userId="3647ddd2-6040-41ae-a96d-232c23482af8" providerId="ADAL" clId="{DBCC37D9-412D-48F0-AD59-11421A40BC7A}" dt="2025-02-07T05:09:15.261" v="228" actId="1076"/>
          <ac:picMkLst>
            <pc:docMk/>
            <pc:sldMk cId="824763442" sldId="266"/>
            <ac:picMk id="7" creationId="{48C61EC1-394E-8324-228E-F9392C0D98C9}"/>
          </ac:picMkLst>
        </pc:picChg>
        <pc:picChg chg="add mod">
          <ac:chgData name="Stewart Gale" userId="3647ddd2-6040-41ae-a96d-232c23482af8" providerId="ADAL" clId="{DBCC37D9-412D-48F0-AD59-11421A40BC7A}" dt="2025-02-07T05:09:25.627" v="232" actId="1076"/>
          <ac:picMkLst>
            <pc:docMk/>
            <pc:sldMk cId="824763442" sldId="266"/>
            <ac:picMk id="8" creationId="{A403C37E-68EC-BDA2-DA20-F9273CA615DA}"/>
          </ac:picMkLst>
        </pc:picChg>
        <pc:picChg chg="mod">
          <ac:chgData name="Stewart Gale" userId="3647ddd2-6040-41ae-a96d-232c23482af8" providerId="ADAL" clId="{DBCC37D9-412D-48F0-AD59-11421A40BC7A}" dt="2025-02-07T05:08:54.677" v="222" actId="1076"/>
          <ac:picMkLst>
            <pc:docMk/>
            <pc:sldMk cId="824763442" sldId="266"/>
            <ac:picMk id="33" creationId="{722D23D7-5054-D4AC-C872-3294B1E84AEB}"/>
          </ac:picMkLst>
        </pc:picChg>
        <pc:picChg chg="mod">
          <ac:chgData name="Stewart Gale" userId="3647ddd2-6040-41ae-a96d-232c23482af8" providerId="ADAL" clId="{DBCC37D9-412D-48F0-AD59-11421A40BC7A}" dt="2025-02-07T05:09:24.094" v="231" actId="1076"/>
          <ac:picMkLst>
            <pc:docMk/>
            <pc:sldMk cId="824763442" sldId="266"/>
            <ac:picMk id="35" creationId="{B2638F85-72C3-523A-5233-218980BF48DB}"/>
          </ac:picMkLst>
        </pc:picChg>
        <pc:picChg chg="mod">
          <ac:chgData name="Stewart Gale" userId="3647ddd2-6040-41ae-a96d-232c23482af8" providerId="ADAL" clId="{DBCC37D9-412D-48F0-AD59-11421A40BC7A}" dt="2025-02-07T05:08:54.677" v="222" actId="1076"/>
          <ac:picMkLst>
            <pc:docMk/>
            <pc:sldMk cId="824763442" sldId="266"/>
            <ac:picMk id="36" creationId="{5D586884-F8AE-94F4-D328-0983608B448F}"/>
          </ac:picMkLst>
        </pc:picChg>
        <pc:picChg chg="mod">
          <ac:chgData name="Stewart Gale" userId="3647ddd2-6040-41ae-a96d-232c23482af8" providerId="ADAL" clId="{DBCC37D9-412D-48F0-AD59-11421A40BC7A}" dt="2025-02-07T05:08:54.677" v="222" actId="1076"/>
          <ac:picMkLst>
            <pc:docMk/>
            <pc:sldMk cId="824763442" sldId="266"/>
            <ac:picMk id="37" creationId="{328AA854-0DB0-8504-9FA1-425C9481D67C}"/>
          </ac:picMkLst>
        </pc:picChg>
        <pc:picChg chg="mod">
          <ac:chgData name="Stewart Gale" userId="3647ddd2-6040-41ae-a96d-232c23482af8" providerId="ADAL" clId="{DBCC37D9-412D-48F0-AD59-11421A40BC7A}" dt="2025-02-07T05:08:29.685" v="217" actId="1076"/>
          <ac:picMkLst>
            <pc:docMk/>
            <pc:sldMk cId="824763442" sldId="266"/>
            <ac:picMk id="41" creationId="{8A4417C9-26FE-733A-9205-419BB8B76E17}"/>
          </ac:picMkLst>
        </pc:picChg>
        <pc:picChg chg="mod">
          <ac:chgData name="Stewart Gale" userId="3647ddd2-6040-41ae-a96d-232c23482af8" providerId="ADAL" clId="{DBCC37D9-412D-48F0-AD59-11421A40BC7A}" dt="2025-02-07T05:09:08.213" v="226" actId="1076"/>
          <ac:picMkLst>
            <pc:docMk/>
            <pc:sldMk cId="824763442" sldId="266"/>
            <ac:picMk id="42" creationId="{09CCF1B3-CBE9-554E-A15B-C08B44744A81}"/>
          </ac:picMkLst>
        </pc:picChg>
        <pc:picChg chg="mod">
          <ac:chgData name="Stewart Gale" userId="3647ddd2-6040-41ae-a96d-232c23482af8" providerId="ADAL" clId="{DBCC37D9-412D-48F0-AD59-11421A40BC7A}" dt="2025-02-07T05:08:29.685" v="217" actId="1076"/>
          <ac:picMkLst>
            <pc:docMk/>
            <pc:sldMk cId="824763442" sldId="266"/>
            <ac:picMk id="43" creationId="{3CBDCC69-74EA-3445-580F-A431A294E63F}"/>
          </ac:picMkLst>
        </pc:picChg>
        <pc:picChg chg="mod">
          <ac:chgData name="Stewart Gale" userId="3647ddd2-6040-41ae-a96d-232c23482af8" providerId="ADAL" clId="{DBCC37D9-412D-48F0-AD59-11421A40BC7A}" dt="2025-02-07T05:08:29.685" v="217" actId="1076"/>
          <ac:picMkLst>
            <pc:docMk/>
            <pc:sldMk cId="824763442" sldId="266"/>
            <ac:picMk id="44" creationId="{AA1DB5BB-CDC0-4FF2-CC58-D1B72EDEA026}"/>
          </ac:picMkLst>
        </pc:picChg>
        <pc:picChg chg="mod">
          <ac:chgData name="Stewart Gale" userId="3647ddd2-6040-41ae-a96d-232c23482af8" providerId="ADAL" clId="{DBCC37D9-412D-48F0-AD59-11421A40BC7A}" dt="2025-02-07T05:08:29.685" v="217" actId="1076"/>
          <ac:picMkLst>
            <pc:docMk/>
            <pc:sldMk cId="824763442" sldId="266"/>
            <ac:picMk id="45" creationId="{9D1603C9-9B56-03E7-E317-DCF37E2A9888}"/>
          </ac:picMkLst>
        </pc:picChg>
        <pc:picChg chg="mod">
          <ac:chgData name="Stewart Gale" userId="3647ddd2-6040-41ae-a96d-232c23482af8" providerId="ADAL" clId="{DBCC37D9-412D-48F0-AD59-11421A40BC7A}" dt="2025-02-07T05:08:29.685" v="217" actId="1076"/>
          <ac:picMkLst>
            <pc:docMk/>
            <pc:sldMk cId="824763442" sldId="266"/>
            <ac:picMk id="46" creationId="{75C2065B-9DB6-2E1D-473E-B2C75E638FFB}"/>
          </ac:picMkLst>
        </pc:picChg>
        <pc:picChg chg="mod">
          <ac:chgData name="Stewart Gale" userId="3647ddd2-6040-41ae-a96d-232c23482af8" providerId="ADAL" clId="{DBCC37D9-412D-48F0-AD59-11421A40BC7A}" dt="2025-02-07T05:08:54.677" v="222" actId="1076"/>
          <ac:picMkLst>
            <pc:docMk/>
            <pc:sldMk cId="824763442" sldId="266"/>
            <ac:picMk id="49" creationId="{2079B7DF-B5D1-D895-6BBE-F7F3BE633FA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C5068-D96D-4255-8FB7-D79F5D6413F6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AAF43-87A6-4A1A-8CBF-3A95C7B66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20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90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19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49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990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56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0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036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05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76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10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508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B3D80-27A5-40B7-A6F9-C338EC4EC57B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298F6-BE80-4F23-A4BA-E0B0AAF4D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40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6.gif"/><Relationship Id="rId7" Type="http://schemas.openxmlformats.org/officeDocument/2006/relationships/image" Target="../media/image29.png"/><Relationship Id="rId12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31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4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36.png"/><Relationship Id="rId5" Type="http://schemas.openxmlformats.org/officeDocument/2006/relationships/image" Target="../media/image40.png"/><Relationship Id="rId15" Type="http://schemas.openxmlformats.org/officeDocument/2006/relationships/image" Target="../media/image46.png"/><Relationship Id="rId10" Type="http://schemas.openxmlformats.org/officeDocument/2006/relationships/image" Target="../media/image34.png"/><Relationship Id="rId4" Type="http://schemas.openxmlformats.org/officeDocument/2006/relationships/image" Target="../media/image39.png"/><Relationship Id="rId9" Type="http://schemas.openxmlformats.org/officeDocument/2006/relationships/image" Target="../media/image25.pn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4938" y="1289525"/>
            <a:ext cx="111462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Probability Tree </a:t>
            </a:r>
          </a:p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Diagrams </a:t>
            </a:r>
          </a:p>
          <a:p>
            <a:pPr algn="ctr"/>
            <a:r>
              <a:rPr lang="en-US" sz="8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(without replacement)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66170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8495" y="0"/>
            <a:ext cx="70621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rgbClr val="000000"/>
                </a:solidFill>
              </a:rPr>
              <a:t>Higher or Lower</a:t>
            </a:r>
            <a:r>
              <a:rPr lang="en-GB" sz="8000" dirty="0"/>
              <a:t> </a:t>
            </a:r>
          </a:p>
        </p:txBody>
      </p:sp>
      <p:pic>
        <p:nvPicPr>
          <p:cNvPr id="48" name="Picture 47" descr="4%20Diamo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8" y="1337446"/>
            <a:ext cx="1533696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11%20Diamo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58" y="3682461"/>
            <a:ext cx="1518372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12%20Diamon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987" y="1367621"/>
            <a:ext cx="1526544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10%20Diamond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760" y="1367938"/>
            <a:ext cx="1490782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2%20Diamond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50" y="3712753"/>
            <a:ext cx="1512238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3%20Diamon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790" y="1339772"/>
            <a:ext cx="1520416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5%20Diamond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611" y="3700044"/>
            <a:ext cx="1521435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 descr="6%20Diamond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451" y="1379580"/>
            <a:ext cx="1518371" cy="205991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 descr="7%20Diamond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801" y="1351223"/>
            <a:ext cx="1521435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8%20Diamond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72" y="3693184"/>
            <a:ext cx="1529611" cy="205991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 descr="9%20Diamond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834" y="1359480"/>
            <a:ext cx="1518369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 descr="1%20Diamond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232" y="3671877"/>
            <a:ext cx="1404952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 descr="13%20Diamond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69" y="3715727"/>
            <a:ext cx="1521437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73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95" y="1352487"/>
            <a:ext cx="1471368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547" y="1364862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5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146" y="1337446"/>
            <a:ext cx="1471368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273" y="1337446"/>
            <a:ext cx="1463196" cy="205991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032" y="1362439"/>
            <a:ext cx="1463194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797" y="1361379"/>
            <a:ext cx="1471368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586" y="3732853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80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96" y="3699411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1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356" y="3718894"/>
            <a:ext cx="1463194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59" y="3697218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735" y="3675046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4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295" y="3671680"/>
            <a:ext cx="1463194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3700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A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836434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9148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390914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58456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925998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6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69354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7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473578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24112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008662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10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776204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J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543746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Q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1314583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341626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"/>
          <a:srcRect l="39804" t="12931" r="41050" b="55282"/>
          <a:stretch/>
        </p:blipFill>
        <p:spPr>
          <a:xfrm>
            <a:off x="1565723" y="2168447"/>
            <a:ext cx="2881747" cy="313492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190" y="3425682"/>
            <a:ext cx="591138" cy="58099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597" y="3118507"/>
            <a:ext cx="591138" cy="58099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396" y="4315525"/>
            <a:ext cx="591138" cy="58099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056" y="4369329"/>
            <a:ext cx="577874" cy="56605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678" y="3839686"/>
            <a:ext cx="577874" cy="566051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634637" y="5627245"/>
            <a:ext cx="2106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 =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4466" y="5703046"/>
            <a:ext cx="2549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P(</a:t>
            </a:r>
            <a:r>
              <a:rPr lang="en-GB" sz="4000" dirty="0">
                <a:solidFill>
                  <a:schemeClr val="accent4">
                    <a:lumMod val="75000"/>
                  </a:schemeClr>
                </a:solidFill>
              </a:rPr>
              <a:t>Yellow</a:t>
            </a:r>
            <a:r>
              <a:rPr lang="en-GB" sz="4000" dirty="0"/>
              <a:t>)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3741426" y="5417308"/>
                <a:ext cx="476251" cy="1111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6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6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426" y="5417308"/>
                <a:ext cx="476251" cy="1111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873683" y="5494689"/>
                <a:ext cx="476251" cy="11031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60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6000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6000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60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683" y="5494689"/>
                <a:ext cx="476251" cy="11031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CD6A9860-AA38-4BEE-B703-CADE83FF4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4" t="12931" r="41050" b="55282"/>
          <a:stretch/>
        </p:blipFill>
        <p:spPr>
          <a:xfrm>
            <a:off x="6517379" y="2252238"/>
            <a:ext cx="2881747" cy="31349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863CFF9-6D54-4944-8EB4-43036A91F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253" y="3202298"/>
            <a:ext cx="591138" cy="58099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2F4BC19-9C12-4B6F-A527-80EDF81FC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052" y="4399316"/>
            <a:ext cx="591138" cy="58099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5103E81-360C-4F8B-B754-E037F7CA7D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712" y="4453120"/>
            <a:ext cx="577874" cy="56605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F24A994-C558-4EC0-8FA6-CE40AC0F57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116" y="3991649"/>
            <a:ext cx="577874" cy="566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76F9E9-551B-0929-5A87-43091F219EB5}"/>
              </a:ext>
            </a:extLst>
          </p:cNvPr>
          <p:cNvSpPr txBox="1"/>
          <p:nvPr/>
        </p:nvSpPr>
        <p:spPr>
          <a:xfrm>
            <a:off x="2173185" y="51828"/>
            <a:ext cx="2187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1</a:t>
            </a:r>
            <a:r>
              <a:rPr lang="en-GB" sz="5400" baseline="30000" dirty="0"/>
              <a:t>st</a:t>
            </a:r>
            <a:r>
              <a:rPr lang="en-GB" sz="5400" dirty="0"/>
              <a:t> Pick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B701FC-D167-9BAE-9314-5DF53B08A74F}"/>
              </a:ext>
            </a:extLst>
          </p:cNvPr>
          <p:cNvSpPr txBox="1"/>
          <p:nvPr/>
        </p:nvSpPr>
        <p:spPr>
          <a:xfrm>
            <a:off x="7456879" y="227249"/>
            <a:ext cx="243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2</a:t>
            </a:r>
            <a:r>
              <a:rPr lang="en-GB" sz="5400" baseline="30000" dirty="0"/>
              <a:t>nd</a:t>
            </a:r>
            <a:r>
              <a:rPr lang="en-GB" sz="5400" dirty="0"/>
              <a:t> Pick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3FB3C2-E6AA-24C1-94A0-4D6AAF14D5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14" t="13833" r="15849" b="14536"/>
          <a:stretch/>
        </p:blipFill>
        <p:spPr>
          <a:xfrm>
            <a:off x="2272327" y="929665"/>
            <a:ext cx="1945350" cy="12121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230467-1A47-BFAF-89CE-1BDB0FF3BEF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14" t="13833" r="15849" b="14536"/>
          <a:stretch/>
        </p:blipFill>
        <p:spPr>
          <a:xfrm>
            <a:off x="7404584" y="1038083"/>
            <a:ext cx="1945350" cy="12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2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2DBDF-B82A-E58F-A31E-959B68AFC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8A4417C9-26FE-733A-9205-419BB8B76E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4" t="12931" r="41050" b="55282"/>
          <a:stretch/>
        </p:blipFill>
        <p:spPr>
          <a:xfrm>
            <a:off x="2370063" y="2065979"/>
            <a:ext cx="2881747" cy="31349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9CCF1B3-CBE9-554E-A15B-C08B44744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573" y="3326667"/>
            <a:ext cx="591138" cy="58099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CBDCC69-74EA-3445-580F-A431A294E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937" y="3016039"/>
            <a:ext cx="591138" cy="58099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A1DB5BB-CDC0-4FF2-CC58-D1B72EDEA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736" y="4213057"/>
            <a:ext cx="591138" cy="58099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D1603C9-9B56-03E7-E317-DCF37E2A98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96" y="4266861"/>
            <a:ext cx="577874" cy="56605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5C2065B-9DB6-2E1D-473E-B2C75E638F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018" y="3737218"/>
            <a:ext cx="577874" cy="56605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1970476-BC66-5B44-B14E-30440A58613B}"/>
              </a:ext>
            </a:extLst>
          </p:cNvPr>
          <p:cNvSpPr txBox="1"/>
          <p:nvPr/>
        </p:nvSpPr>
        <p:spPr>
          <a:xfrm>
            <a:off x="2577334" y="5697506"/>
            <a:ext cx="2119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 =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1754092-A1B1-9F65-7F4D-F801A50FF21F}"/>
              </a:ext>
            </a:extLst>
          </p:cNvPr>
          <p:cNvSpPr txBox="1"/>
          <p:nvPr/>
        </p:nvSpPr>
        <p:spPr>
          <a:xfrm>
            <a:off x="7011591" y="5643125"/>
            <a:ext cx="2042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52CDCDD-46B9-E41A-6468-1579CD51C321}"/>
                  </a:ext>
                </a:extLst>
              </p:cNvPr>
              <p:cNvSpPr txBox="1"/>
              <p:nvPr/>
            </p:nvSpPr>
            <p:spPr>
              <a:xfrm>
                <a:off x="4474504" y="5487568"/>
                <a:ext cx="553331" cy="11050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6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6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52CDCDD-46B9-E41A-6468-1579CD51C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504" y="5487568"/>
                <a:ext cx="553331" cy="11050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A6917F8-C660-1802-9D03-C2872DA9419E}"/>
                  </a:ext>
                </a:extLst>
              </p:cNvPr>
              <p:cNvSpPr txBox="1"/>
              <p:nvPr/>
            </p:nvSpPr>
            <p:spPr>
              <a:xfrm>
                <a:off x="8931816" y="5442909"/>
                <a:ext cx="553331" cy="11518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6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6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6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A6917F8-C660-1802-9D03-C2872DA94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816" y="5442909"/>
                <a:ext cx="553331" cy="1151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722D23D7-5054-D4AC-C872-3294B1E84A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4" t="12931" r="41050" b="55282"/>
          <a:stretch/>
        </p:blipFill>
        <p:spPr>
          <a:xfrm>
            <a:off x="6863790" y="2214090"/>
            <a:ext cx="2881747" cy="31349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2638F85-72C3-523A-5233-218980BF4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256" y="3632063"/>
            <a:ext cx="591138" cy="58099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D586884-F8AE-94F4-D328-0983608B4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463" y="4361168"/>
            <a:ext cx="591138" cy="58099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28AA854-0DB0-8504-9FA1-425C9481D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123" y="4414972"/>
            <a:ext cx="577874" cy="56605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079B7DF-B5D1-D895-6BBE-F7F3BE633F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553" y="3832902"/>
            <a:ext cx="577874" cy="566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8F7DBA-B1E7-EA21-2045-261D9D8D472C}"/>
              </a:ext>
            </a:extLst>
          </p:cNvPr>
          <p:cNvSpPr txBox="1"/>
          <p:nvPr/>
        </p:nvSpPr>
        <p:spPr>
          <a:xfrm>
            <a:off x="2840653" y="56594"/>
            <a:ext cx="2187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1</a:t>
            </a:r>
            <a:r>
              <a:rPr lang="en-GB" sz="5400" baseline="30000" dirty="0"/>
              <a:t>st</a:t>
            </a:r>
            <a:r>
              <a:rPr lang="en-GB" sz="5400" dirty="0"/>
              <a:t> Pick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B053C5-89C3-E4DE-D4C9-64D3166FFCB3}"/>
              </a:ext>
            </a:extLst>
          </p:cNvPr>
          <p:cNvSpPr txBox="1"/>
          <p:nvPr/>
        </p:nvSpPr>
        <p:spPr>
          <a:xfrm>
            <a:off x="7423906" y="111408"/>
            <a:ext cx="243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2</a:t>
            </a:r>
            <a:r>
              <a:rPr lang="en-GB" sz="5400" baseline="30000" dirty="0"/>
              <a:t>nd</a:t>
            </a:r>
            <a:r>
              <a:rPr lang="en-GB" sz="5400" dirty="0"/>
              <a:t> Pick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36297C-7E98-054C-353C-E6816A84D6E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14" t="13833" r="15849" b="14536"/>
          <a:stretch/>
        </p:blipFill>
        <p:spPr>
          <a:xfrm>
            <a:off x="3133831" y="748843"/>
            <a:ext cx="1945350" cy="12121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112707-0958-91A7-25B8-85FE3776D8C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14" t="13833" r="15849" b="14536"/>
          <a:stretch/>
        </p:blipFill>
        <p:spPr>
          <a:xfrm>
            <a:off x="7609088" y="979924"/>
            <a:ext cx="1945350" cy="12121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C61EC1-394E-8324-228E-F9392C0D9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553" y="3617164"/>
            <a:ext cx="591138" cy="5809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03C37E-68EC-BDA2-DA20-F9273CA61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5" y="3686922"/>
            <a:ext cx="591138" cy="58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6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endCxn id="18" idx="1"/>
          </p:cNvCxnSpPr>
          <p:nvPr/>
        </p:nvCxnSpPr>
        <p:spPr>
          <a:xfrm flipV="1">
            <a:off x="1265539" y="1868334"/>
            <a:ext cx="2216487" cy="1594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1267818" y="3462732"/>
            <a:ext cx="2184957" cy="1633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4570175" y="847896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4572456" y="1828797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4614545" y="4136965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4616826" y="5117866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244844" y="412710"/>
                <a:ext cx="3864029" cy="854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P(</a:t>
                </a:r>
                <a:r>
                  <a:rPr lang="en-GB" sz="4400" dirty="0">
                    <a:solidFill>
                      <a:srgbClr val="0000FF"/>
                    </a:solidFill>
                  </a:rPr>
                  <a:t>BB</a:t>
                </a:r>
                <a:r>
                  <a:rPr lang="en-GB" sz="4400" dirty="0"/>
                  <a:t>)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b="1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den>
                        </m:f>
                      </m:e>
                    </m:box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844" y="412710"/>
                <a:ext cx="3864029" cy="854208"/>
              </a:xfrm>
              <a:prstGeom prst="rect">
                <a:avLst/>
              </a:prstGeom>
              <a:blipFill>
                <a:blip r:embed="rId2"/>
                <a:stretch>
                  <a:fillRect l="-6477" t="-12143" b="-2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026" y="1338346"/>
            <a:ext cx="1059975" cy="10599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98" y="4557917"/>
            <a:ext cx="1081124" cy="10774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975" y="283172"/>
            <a:ext cx="1059975" cy="10599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975" y="2216318"/>
            <a:ext cx="1081124" cy="10774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345" y="3606977"/>
            <a:ext cx="1059975" cy="10599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345" y="5540123"/>
            <a:ext cx="1081124" cy="10774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45029" y="1266918"/>
                <a:ext cx="130232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029" y="1266918"/>
                <a:ext cx="1302327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20587" y="4386609"/>
                <a:ext cx="130232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587" y="4386609"/>
                <a:ext cx="1302327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02411" y="205279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411" y="205279"/>
                <a:ext cx="1302327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25504" y="2345687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504" y="2345687"/>
                <a:ext cx="1302327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144123" y="3572342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23" y="3572342"/>
                <a:ext cx="1302327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44123" y="5647158"/>
                <a:ext cx="1302327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23" y="5647158"/>
                <a:ext cx="1302327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244844" y="2319245"/>
                <a:ext cx="3797527" cy="854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P(</a:t>
                </a:r>
                <a:r>
                  <a:rPr lang="en-GB" sz="4400" dirty="0">
                    <a:solidFill>
                      <a:srgbClr val="0000FF"/>
                    </a:solidFill>
                  </a:rPr>
                  <a:t>B</a:t>
                </a:r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</a:rPr>
                  <a:t>Y</a:t>
                </a:r>
                <a:r>
                  <a:rPr lang="en-GB" sz="4400" dirty="0"/>
                  <a:t>)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den>
                        </m:f>
                      </m:e>
                    </m:box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844" y="2319245"/>
                <a:ext cx="3797527" cy="854208"/>
              </a:xfrm>
              <a:prstGeom prst="rect">
                <a:avLst/>
              </a:prstGeom>
              <a:blipFill>
                <a:blip r:embed="rId11"/>
                <a:stretch>
                  <a:fillRect l="-6592" t="-11348" b="-255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244844" y="3696072"/>
                <a:ext cx="3797527" cy="854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P(</a:t>
                </a:r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</a:rPr>
                  <a:t>Y</a:t>
                </a:r>
                <a:r>
                  <a:rPr lang="en-GB" sz="4400" dirty="0">
                    <a:solidFill>
                      <a:srgbClr val="0000FF"/>
                    </a:solidFill>
                  </a:rPr>
                  <a:t>B</a:t>
                </a:r>
                <a:r>
                  <a:rPr lang="en-GB" sz="4400" dirty="0"/>
                  <a:t>)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den>
                        </m:f>
                      </m:e>
                    </m:box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844" y="3696072"/>
                <a:ext cx="3797527" cy="854208"/>
              </a:xfrm>
              <a:prstGeom prst="rect">
                <a:avLst/>
              </a:prstGeom>
              <a:blipFill>
                <a:blip r:embed="rId12"/>
                <a:stretch>
                  <a:fillRect l="-6592" t="-11429" b="-2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244844" y="5679096"/>
                <a:ext cx="3797527" cy="854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P(</a:t>
                </a:r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</a:rPr>
                  <a:t>YY</a:t>
                </a:r>
                <a:r>
                  <a:rPr lang="en-GB" sz="4400" dirty="0"/>
                  <a:t>)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den>
                        </m:f>
                      </m:e>
                    </m:box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844" y="5679096"/>
                <a:ext cx="3797527" cy="854208"/>
              </a:xfrm>
              <a:prstGeom prst="rect">
                <a:avLst/>
              </a:prstGeom>
              <a:blipFill>
                <a:blip r:embed="rId13"/>
                <a:stretch>
                  <a:fillRect l="-6592" t="-12143" b="-2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4"/>
          <a:srcRect r="5283"/>
          <a:stretch/>
        </p:blipFill>
        <p:spPr>
          <a:xfrm>
            <a:off x="61823" y="2652319"/>
            <a:ext cx="1202575" cy="1379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303" y="34910"/>
            <a:ext cx="4973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The first counter is not replaced.</a:t>
            </a:r>
          </a:p>
        </p:txBody>
      </p:sp>
    </p:spTree>
    <p:extLst>
      <p:ext uri="{BB962C8B-B14F-4D97-AF65-F5344CB8AC3E}">
        <p14:creationId xmlns:p14="http://schemas.microsoft.com/office/powerpoint/2010/main" val="208158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3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 flipV="1">
            <a:off x="636042" y="1998845"/>
            <a:ext cx="2253010" cy="1594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 flipH="1" flipV="1">
            <a:off x="636042" y="3593243"/>
            <a:ext cx="2223760" cy="15588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3977201" y="903314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3979482" y="1884215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4021571" y="4192383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4023852" y="5173284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8105035" y="335125"/>
            <a:ext cx="1886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rgbClr val="0000FF"/>
                </a:solidFill>
              </a:rPr>
              <a:t>BB</a:t>
            </a:r>
            <a:r>
              <a:rPr lang="en-GB" sz="4400" dirty="0"/>
              <a:t>) =</a:t>
            </a:r>
            <a:endParaRPr lang="en-GB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52055" y="1322336"/>
                <a:ext cx="130232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055" y="1322336"/>
                <a:ext cx="1302327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27613" y="4442027"/>
                <a:ext cx="1302327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13" y="4442027"/>
                <a:ext cx="1302327" cy="12464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09437" y="260697"/>
                <a:ext cx="1302327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437" y="260697"/>
                <a:ext cx="1302327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32530" y="2401105"/>
                <a:ext cx="1302327" cy="1012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2530" y="2401105"/>
                <a:ext cx="1302327" cy="10125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51149" y="3627760"/>
                <a:ext cx="1302327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149" y="3627760"/>
                <a:ext cx="1302327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51149" y="5702576"/>
                <a:ext cx="1302327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149" y="5702576"/>
                <a:ext cx="1302327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8105035" y="2241660"/>
            <a:ext cx="1898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rgbClr val="0000FF"/>
                </a:solidFill>
              </a:rPr>
              <a:t>B</a:t>
            </a:r>
            <a:r>
              <a:rPr lang="en-GB" sz="4400" dirty="0">
                <a:solidFill>
                  <a:srgbClr val="FF0000"/>
                </a:solidFill>
              </a:rPr>
              <a:t>R</a:t>
            </a:r>
            <a:r>
              <a:rPr lang="en-GB" sz="4400" dirty="0"/>
              <a:t>) =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5035" y="3618487"/>
            <a:ext cx="1898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rgbClr val="FF0000"/>
                </a:solidFill>
              </a:rPr>
              <a:t>R</a:t>
            </a:r>
            <a:r>
              <a:rPr lang="en-GB" sz="4400" dirty="0">
                <a:solidFill>
                  <a:srgbClr val="0000FF"/>
                </a:solidFill>
              </a:rPr>
              <a:t>B</a:t>
            </a:r>
            <a:r>
              <a:rPr lang="en-GB" sz="4400" dirty="0"/>
              <a:t>) 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05035" y="5601511"/>
            <a:ext cx="1898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rgbClr val="FF0000"/>
                </a:solidFill>
              </a:rPr>
              <a:t>RR</a:t>
            </a:r>
            <a:r>
              <a:rPr lang="en-GB" sz="4400" dirty="0"/>
              <a:t>) =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303" y="34910"/>
            <a:ext cx="2689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4</a:t>
            </a:r>
            <a:r>
              <a:rPr lang="en-GB" sz="3600" dirty="0">
                <a:solidFill>
                  <a:srgbClr val="FF0000"/>
                </a:solidFill>
              </a:rPr>
              <a:t> Reds Socks </a:t>
            </a:r>
          </a:p>
          <a:p>
            <a:r>
              <a:rPr lang="en-GB" sz="3600" b="1" dirty="0">
                <a:solidFill>
                  <a:srgbClr val="0000FF"/>
                </a:solidFill>
              </a:rPr>
              <a:t>3</a:t>
            </a:r>
            <a:r>
              <a:rPr lang="en-GB" sz="3600" dirty="0">
                <a:solidFill>
                  <a:srgbClr val="0000FF"/>
                </a:solidFill>
              </a:rPr>
              <a:t> Blue Socks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16DDB4-CE33-411C-AD5B-41A96A4A18E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9029" t="3952" r="10714" b="4719"/>
          <a:stretch/>
        </p:blipFill>
        <p:spPr>
          <a:xfrm>
            <a:off x="3131012" y="1466085"/>
            <a:ext cx="622175" cy="10655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D20081-3F36-47B5-B6E7-91D7BBE349B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098" t="6361" r="6769" b="4736"/>
          <a:stretch/>
        </p:blipFill>
        <p:spPr>
          <a:xfrm>
            <a:off x="6273967" y="468128"/>
            <a:ext cx="1246909" cy="994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5A4D81-EAB9-4694-AC11-427F94AC071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656" r="9426"/>
          <a:stretch/>
        </p:blipFill>
        <p:spPr>
          <a:xfrm>
            <a:off x="6377362" y="5537040"/>
            <a:ext cx="1302327" cy="114955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0D0B759-B838-4090-BC7E-C79214B1133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9029" t="3952" r="10714" b="4719"/>
          <a:stretch/>
        </p:blipFill>
        <p:spPr>
          <a:xfrm>
            <a:off x="6351482" y="2377106"/>
            <a:ext cx="622175" cy="106551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991BC85-522C-4736-B09C-5A72C23B930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9029" t="3952" r="10714" b="4719"/>
          <a:stretch/>
        </p:blipFill>
        <p:spPr>
          <a:xfrm>
            <a:off x="6956650" y="3775195"/>
            <a:ext cx="622175" cy="106551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C2FEF65-CBFF-4D1B-A773-4DA4E3E385E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656" r="50119"/>
          <a:stretch/>
        </p:blipFill>
        <p:spPr>
          <a:xfrm>
            <a:off x="3026786" y="4591341"/>
            <a:ext cx="729848" cy="1348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950429-7632-4664-B7DA-18C42657132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52311"/>
          <a:stretch/>
        </p:blipFill>
        <p:spPr>
          <a:xfrm>
            <a:off x="6297952" y="3742011"/>
            <a:ext cx="622175" cy="115224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8ECAAAC-7033-48C3-BCC9-57D6443FDE0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52311"/>
          <a:stretch/>
        </p:blipFill>
        <p:spPr>
          <a:xfrm>
            <a:off x="6990840" y="2274228"/>
            <a:ext cx="712226" cy="1319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00A421-7DDB-9943-1B45-58362146B3E1}"/>
                  </a:ext>
                </a:extLst>
              </p:cNvPr>
              <p:cNvSpPr txBox="1"/>
              <p:nvPr/>
            </p:nvSpPr>
            <p:spPr>
              <a:xfrm>
                <a:off x="10003798" y="294087"/>
                <a:ext cx="2100652" cy="85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𝟒𝟐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00A421-7DDB-9943-1B45-58362146B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798" y="294087"/>
                <a:ext cx="2100652" cy="851515"/>
              </a:xfrm>
              <a:prstGeom prst="rect">
                <a:avLst/>
              </a:prstGeom>
              <a:blipFill>
                <a:blip r:embed="rId12"/>
                <a:stretch>
                  <a:fillRect t="-12143" b="-2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96695AF-8FF3-7F08-8148-ECED09584688}"/>
                  </a:ext>
                </a:extLst>
              </p:cNvPr>
              <p:cNvSpPr txBox="1"/>
              <p:nvPr/>
            </p:nvSpPr>
            <p:spPr>
              <a:xfrm>
                <a:off x="10021013" y="2200622"/>
                <a:ext cx="2100652" cy="85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𝟏𝟐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𝟒𝟐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96695AF-8FF3-7F08-8148-ECED09584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1013" y="2200622"/>
                <a:ext cx="2100652" cy="851515"/>
              </a:xfrm>
              <a:prstGeom prst="rect">
                <a:avLst/>
              </a:prstGeom>
              <a:blipFill>
                <a:blip r:embed="rId13"/>
                <a:stretch>
                  <a:fillRect t="-12857" b="-2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BCBA4B-E89F-63C7-E421-EE15DF2A98E4}"/>
                  </a:ext>
                </a:extLst>
              </p:cNvPr>
              <p:cNvSpPr txBox="1"/>
              <p:nvPr/>
            </p:nvSpPr>
            <p:spPr>
              <a:xfrm>
                <a:off x="9954625" y="3558478"/>
                <a:ext cx="2100652" cy="85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𝟏𝟐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𝟒𝟐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BCBA4B-E89F-63C7-E421-EE15DF2A9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625" y="3558478"/>
                <a:ext cx="2100652" cy="851515"/>
              </a:xfrm>
              <a:prstGeom prst="rect">
                <a:avLst/>
              </a:prstGeom>
              <a:blipFill>
                <a:blip r:embed="rId14"/>
                <a:stretch>
                  <a:fillRect t="-12950" b="-266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68195B-2956-2D40-9615-D652062C3045}"/>
                  </a:ext>
                </a:extLst>
              </p:cNvPr>
              <p:cNvSpPr txBox="1"/>
              <p:nvPr/>
            </p:nvSpPr>
            <p:spPr>
              <a:xfrm>
                <a:off x="9982018" y="5560473"/>
                <a:ext cx="2100652" cy="85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6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𝟏𝟐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𝟒𝟐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68195B-2956-2D40-9615-D652062C3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018" y="5560473"/>
                <a:ext cx="2100652" cy="851515"/>
              </a:xfrm>
              <a:prstGeom prst="rect">
                <a:avLst/>
              </a:prstGeom>
              <a:blipFill>
                <a:blip r:embed="rId15"/>
                <a:stretch>
                  <a:fillRect t="-12143" b="-2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44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7" grpId="0"/>
      <p:bldP spid="13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162</Words>
  <Application>Microsoft Office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2016-03-22T04:56:20Z</dcterms:created>
  <dcterms:modified xsi:type="dcterms:W3CDTF">2025-02-07T05:09:47Z</dcterms:modified>
</cp:coreProperties>
</file>