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617" r:id="rId2"/>
    <p:sldId id="619" r:id="rId3"/>
    <p:sldId id="634" r:id="rId4"/>
    <p:sldId id="622" r:id="rId5"/>
    <p:sldId id="623" r:id="rId6"/>
    <p:sldId id="624" r:id="rId7"/>
    <p:sldId id="635" r:id="rId8"/>
    <p:sldId id="618" r:id="rId9"/>
    <p:sldId id="627" r:id="rId10"/>
    <p:sldId id="628" r:id="rId11"/>
    <p:sldId id="636" r:id="rId12"/>
    <p:sldId id="613" r:id="rId13"/>
    <p:sldId id="612" r:id="rId14"/>
    <p:sldId id="615" r:id="rId15"/>
    <p:sldId id="614" r:id="rId16"/>
    <p:sldId id="629" r:id="rId17"/>
    <p:sldId id="631" r:id="rId18"/>
    <p:sldId id="632" r:id="rId19"/>
    <p:sldId id="633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A48FC6-FEFE-4B2A-8BBE-0E56C74322B2}" v="289" dt="2023-07-25T08:49:57.1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10" autoAdjust="0"/>
    <p:restoredTop sz="95481" autoAdjust="0"/>
  </p:normalViewPr>
  <p:slideViewPr>
    <p:cSldViewPr>
      <p:cViewPr varScale="1">
        <p:scale>
          <a:sx n="85" d="100"/>
          <a:sy n="85" d="100"/>
        </p:scale>
        <p:origin x="39" y="132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FDA48FC6-FEFE-4B2A-8BBE-0E56C74322B2}"/>
    <pc:docChg chg="undo custSel addSld modSld modMainMaster modNotesMaster">
      <pc:chgData name="Stewart Gale" userId="3647ddd2-6040-41ae-a96d-232c23482af8" providerId="ADAL" clId="{FDA48FC6-FEFE-4B2A-8BBE-0E56C74322B2}" dt="2023-07-25T08:49:57.148" v="1072"/>
      <pc:docMkLst>
        <pc:docMk/>
      </pc:docMkLst>
      <pc:sldChg chg="delSp modSp mod">
        <pc:chgData name="Stewart Gale" userId="3647ddd2-6040-41ae-a96d-232c23482af8" providerId="ADAL" clId="{FDA48FC6-FEFE-4B2A-8BBE-0E56C74322B2}" dt="2023-07-25T07:48:17.337" v="445" actId="14100"/>
        <pc:sldMkLst>
          <pc:docMk/>
          <pc:sldMk cId="2691254568" sldId="612"/>
        </pc:sldMkLst>
        <pc:spChg chg="mod">
          <ac:chgData name="Stewart Gale" userId="3647ddd2-6040-41ae-a96d-232c23482af8" providerId="ADAL" clId="{FDA48FC6-FEFE-4B2A-8BBE-0E56C74322B2}" dt="2023-07-25T07:21:55.227" v="0"/>
          <ac:spMkLst>
            <pc:docMk/>
            <pc:sldMk cId="2691254568" sldId="612"/>
            <ac:spMk id="3" creationId="{52DCAD7A-D9D5-4AC4-AFE6-424786953516}"/>
          </ac:spMkLst>
        </pc:spChg>
        <pc:grpChg chg="del mod">
          <ac:chgData name="Stewart Gale" userId="3647ddd2-6040-41ae-a96d-232c23482af8" providerId="ADAL" clId="{FDA48FC6-FEFE-4B2A-8BBE-0E56C74322B2}" dt="2023-07-25T07:48:12.688" v="443" actId="478"/>
          <ac:grpSpMkLst>
            <pc:docMk/>
            <pc:sldMk cId="2691254568" sldId="612"/>
            <ac:grpSpMk id="2" creationId="{2A1D3FFA-B800-43F9-826D-D067414A43A2}"/>
          </ac:grpSpMkLst>
        </pc:grpChg>
        <pc:picChg chg="mod">
          <ac:chgData name="Stewart Gale" userId="3647ddd2-6040-41ae-a96d-232c23482af8" providerId="ADAL" clId="{FDA48FC6-FEFE-4B2A-8BBE-0E56C74322B2}" dt="2023-07-25T07:48:17.337" v="445" actId="14100"/>
          <ac:picMkLst>
            <pc:docMk/>
            <pc:sldMk cId="2691254568" sldId="612"/>
            <ac:picMk id="6" creationId="{35B5348D-D229-4DA7-B2BA-49E9CB2EDFEE}"/>
          </ac:picMkLst>
        </pc:picChg>
        <pc:cxnChg chg="mod">
          <ac:chgData name="Stewart Gale" userId="3647ddd2-6040-41ae-a96d-232c23482af8" providerId="ADAL" clId="{FDA48FC6-FEFE-4B2A-8BBE-0E56C74322B2}" dt="2023-07-25T07:21:55.227" v="0"/>
          <ac:cxnSpMkLst>
            <pc:docMk/>
            <pc:sldMk cId="2691254568" sldId="612"/>
            <ac:cxnSpMk id="4" creationId="{D24BDD3D-63C0-4D25-83F7-32547AA66F8E}"/>
          </ac:cxnSpMkLst>
        </pc:cxnChg>
      </pc:sldChg>
      <pc:sldChg chg="addSp delSp modSp mod modAnim modNotes">
        <pc:chgData name="Stewart Gale" userId="3647ddd2-6040-41ae-a96d-232c23482af8" providerId="ADAL" clId="{FDA48FC6-FEFE-4B2A-8BBE-0E56C74322B2}" dt="2023-07-25T07:51:23.931" v="482" actId="1036"/>
        <pc:sldMkLst>
          <pc:docMk/>
          <pc:sldMk cId="2368970575" sldId="613"/>
        </pc:sldMkLst>
        <pc:spChg chg="mod">
          <ac:chgData name="Stewart Gale" userId="3647ddd2-6040-41ae-a96d-232c23482af8" providerId="ADAL" clId="{FDA48FC6-FEFE-4B2A-8BBE-0E56C74322B2}" dt="2023-07-25T07:21:55.227" v="0"/>
          <ac:spMkLst>
            <pc:docMk/>
            <pc:sldMk cId="2368970575" sldId="613"/>
            <ac:spMk id="3" creationId="{00000000-0000-0000-0000-000000000000}"/>
          </ac:spMkLst>
        </pc:spChg>
        <pc:spChg chg="mod">
          <ac:chgData name="Stewart Gale" userId="3647ddd2-6040-41ae-a96d-232c23482af8" providerId="ADAL" clId="{FDA48FC6-FEFE-4B2A-8BBE-0E56C74322B2}" dt="2023-07-25T07:44:22.377" v="401" actId="1076"/>
          <ac:spMkLst>
            <pc:docMk/>
            <pc:sldMk cId="2368970575" sldId="613"/>
            <ac:spMk id="5" creationId="{00000000-0000-0000-0000-000000000000}"/>
          </ac:spMkLst>
        </pc:spChg>
        <pc:spChg chg="add mod">
          <ac:chgData name="Stewart Gale" userId="3647ddd2-6040-41ae-a96d-232c23482af8" providerId="ADAL" clId="{FDA48FC6-FEFE-4B2A-8BBE-0E56C74322B2}" dt="2023-07-25T07:44:50.668" v="408" actId="1076"/>
          <ac:spMkLst>
            <pc:docMk/>
            <pc:sldMk cId="2368970575" sldId="613"/>
            <ac:spMk id="6" creationId="{5348814D-AFB1-0F48-207E-8B596DB0B167}"/>
          </ac:spMkLst>
        </pc:spChg>
        <pc:spChg chg="add mod">
          <ac:chgData name="Stewart Gale" userId="3647ddd2-6040-41ae-a96d-232c23482af8" providerId="ADAL" clId="{FDA48FC6-FEFE-4B2A-8BBE-0E56C74322B2}" dt="2023-07-25T07:44:50.668" v="408" actId="1076"/>
          <ac:spMkLst>
            <pc:docMk/>
            <pc:sldMk cId="2368970575" sldId="613"/>
            <ac:spMk id="7" creationId="{8A6FC7E9-6D1E-6E25-AFCB-9E103136532E}"/>
          </ac:spMkLst>
        </pc:spChg>
        <pc:spChg chg="mod">
          <ac:chgData name="Stewart Gale" userId="3647ddd2-6040-41ae-a96d-232c23482af8" providerId="ADAL" clId="{FDA48FC6-FEFE-4B2A-8BBE-0E56C74322B2}" dt="2023-07-25T07:44:50.668" v="408" actId="1076"/>
          <ac:spMkLst>
            <pc:docMk/>
            <pc:sldMk cId="2368970575" sldId="613"/>
            <ac:spMk id="8" creationId="{00000000-0000-0000-0000-000000000000}"/>
          </ac:spMkLst>
        </pc:spChg>
        <pc:spChg chg="mod">
          <ac:chgData name="Stewart Gale" userId="3647ddd2-6040-41ae-a96d-232c23482af8" providerId="ADAL" clId="{FDA48FC6-FEFE-4B2A-8BBE-0E56C74322B2}" dt="2023-07-25T07:44:50.668" v="408" actId="1076"/>
          <ac:spMkLst>
            <pc:docMk/>
            <pc:sldMk cId="2368970575" sldId="613"/>
            <ac:spMk id="9" creationId="{00000000-0000-0000-0000-000000000000}"/>
          </ac:spMkLst>
        </pc:spChg>
        <pc:spChg chg="mod">
          <ac:chgData name="Stewart Gale" userId="3647ddd2-6040-41ae-a96d-232c23482af8" providerId="ADAL" clId="{FDA48FC6-FEFE-4B2A-8BBE-0E56C74322B2}" dt="2023-07-25T07:44:50.668" v="408" actId="1076"/>
          <ac:spMkLst>
            <pc:docMk/>
            <pc:sldMk cId="2368970575" sldId="613"/>
            <ac:spMk id="11" creationId="{00000000-0000-0000-0000-000000000000}"/>
          </ac:spMkLst>
        </pc:spChg>
        <pc:spChg chg="del mod">
          <ac:chgData name="Stewart Gale" userId="3647ddd2-6040-41ae-a96d-232c23482af8" providerId="ADAL" clId="{FDA48FC6-FEFE-4B2A-8BBE-0E56C74322B2}" dt="2023-07-25T07:41:13.760" v="278" actId="478"/>
          <ac:spMkLst>
            <pc:docMk/>
            <pc:sldMk cId="2368970575" sldId="613"/>
            <ac:spMk id="12" creationId="{00000000-0000-0000-0000-000000000000}"/>
          </ac:spMkLst>
        </pc:spChg>
        <pc:spChg chg="mod">
          <ac:chgData name="Stewart Gale" userId="3647ddd2-6040-41ae-a96d-232c23482af8" providerId="ADAL" clId="{FDA48FC6-FEFE-4B2A-8BBE-0E56C74322B2}" dt="2023-07-25T07:51:23.931" v="482" actId="1036"/>
          <ac:spMkLst>
            <pc:docMk/>
            <pc:sldMk cId="2368970575" sldId="613"/>
            <ac:spMk id="15" creationId="{00000000-0000-0000-0000-000000000000}"/>
          </ac:spMkLst>
        </pc:spChg>
        <pc:spChg chg="mod">
          <ac:chgData name="Stewart Gale" userId="3647ddd2-6040-41ae-a96d-232c23482af8" providerId="ADAL" clId="{FDA48FC6-FEFE-4B2A-8BBE-0E56C74322B2}" dt="2023-07-25T07:47:04.253" v="436" actId="1076"/>
          <ac:spMkLst>
            <pc:docMk/>
            <pc:sldMk cId="2368970575" sldId="613"/>
            <ac:spMk id="18" creationId="{00000000-0000-0000-0000-000000000000}"/>
          </ac:spMkLst>
        </pc:spChg>
        <pc:spChg chg="del mod">
          <ac:chgData name="Stewart Gale" userId="3647ddd2-6040-41ae-a96d-232c23482af8" providerId="ADAL" clId="{FDA48FC6-FEFE-4B2A-8BBE-0E56C74322B2}" dt="2023-07-25T07:41:17.128" v="279" actId="478"/>
          <ac:spMkLst>
            <pc:docMk/>
            <pc:sldMk cId="2368970575" sldId="613"/>
            <ac:spMk id="19" creationId="{00000000-0000-0000-0000-000000000000}"/>
          </ac:spMkLst>
        </pc:spChg>
        <pc:spChg chg="del mod">
          <ac:chgData name="Stewart Gale" userId="3647ddd2-6040-41ae-a96d-232c23482af8" providerId="ADAL" clId="{FDA48FC6-FEFE-4B2A-8BBE-0E56C74322B2}" dt="2023-07-25T07:42:12.575" v="312" actId="478"/>
          <ac:spMkLst>
            <pc:docMk/>
            <pc:sldMk cId="2368970575" sldId="613"/>
            <ac:spMk id="20" creationId="{00000000-0000-0000-0000-000000000000}"/>
          </ac:spMkLst>
        </pc:spChg>
        <pc:spChg chg="mod">
          <ac:chgData name="Stewart Gale" userId="3647ddd2-6040-41ae-a96d-232c23482af8" providerId="ADAL" clId="{FDA48FC6-FEFE-4B2A-8BBE-0E56C74322B2}" dt="2023-07-25T07:46:08.558" v="426" actId="14100"/>
          <ac:spMkLst>
            <pc:docMk/>
            <pc:sldMk cId="2368970575" sldId="613"/>
            <ac:spMk id="21" creationId="{00000000-0000-0000-0000-000000000000}"/>
          </ac:spMkLst>
        </pc:spChg>
        <pc:spChg chg="mod">
          <ac:chgData name="Stewart Gale" userId="3647ddd2-6040-41ae-a96d-232c23482af8" providerId="ADAL" clId="{FDA48FC6-FEFE-4B2A-8BBE-0E56C74322B2}" dt="2023-07-25T07:44:50.668" v="408" actId="1076"/>
          <ac:spMkLst>
            <pc:docMk/>
            <pc:sldMk cId="2368970575" sldId="613"/>
            <ac:spMk id="22" creationId="{00000000-0000-0000-0000-000000000000}"/>
          </ac:spMkLst>
        </pc:spChg>
        <pc:spChg chg="mod">
          <ac:chgData name="Stewart Gale" userId="3647ddd2-6040-41ae-a96d-232c23482af8" providerId="ADAL" clId="{FDA48FC6-FEFE-4B2A-8BBE-0E56C74322B2}" dt="2023-07-25T07:46:56.424" v="435" actId="1076"/>
          <ac:spMkLst>
            <pc:docMk/>
            <pc:sldMk cId="2368970575" sldId="613"/>
            <ac:spMk id="34" creationId="{00000000-0000-0000-0000-000000000000}"/>
          </ac:spMkLst>
        </pc:spChg>
        <pc:spChg chg="mod">
          <ac:chgData name="Stewart Gale" userId="3647ddd2-6040-41ae-a96d-232c23482af8" providerId="ADAL" clId="{FDA48FC6-FEFE-4B2A-8BBE-0E56C74322B2}" dt="2023-07-25T07:47:04.253" v="436" actId="1076"/>
          <ac:spMkLst>
            <pc:docMk/>
            <pc:sldMk cId="2368970575" sldId="613"/>
            <ac:spMk id="35" creationId="{00000000-0000-0000-0000-000000000000}"/>
          </ac:spMkLst>
        </pc:spChg>
        <pc:grpChg chg="del mod">
          <ac:chgData name="Stewart Gale" userId="3647ddd2-6040-41ae-a96d-232c23482af8" providerId="ADAL" clId="{FDA48FC6-FEFE-4B2A-8BBE-0E56C74322B2}" dt="2023-07-25T07:40:49.476" v="270" actId="478"/>
          <ac:grpSpMkLst>
            <pc:docMk/>
            <pc:sldMk cId="2368970575" sldId="61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FDA48FC6-FEFE-4B2A-8BBE-0E56C74322B2}" dt="2023-07-25T07:21:55.227" v="0"/>
          <ac:cxnSpMkLst>
            <pc:docMk/>
            <pc:sldMk cId="2368970575" sldId="613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FDA48FC6-FEFE-4B2A-8BBE-0E56C74322B2}" dt="2023-07-25T07:44:50.668" v="408" actId="1076"/>
          <ac:cxnSpMkLst>
            <pc:docMk/>
            <pc:sldMk cId="2368970575" sldId="613"/>
            <ac:cxnSpMk id="13" creationId="{00000000-0000-0000-0000-000000000000}"/>
          </ac:cxnSpMkLst>
        </pc:cxnChg>
      </pc:sldChg>
      <pc:sldChg chg="addSp delSp modSp mod modAnim modNotes">
        <pc:chgData name="Stewart Gale" userId="3647ddd2-6040-41ae-a96d-232c23482af8" providerId="ADAL" clId="{FDA48FC6-FEFE-4B2A-8BBE-0E56C74322B2}" dt="2023-07-25T08:02:12.707" v="609" actId="1076"/>
        <pc:sldMkLst>
          <pc:docMk/>
          <pc:sldMk cId="2852014838" sldId="614"/>
        </pc:sldMkLst>
        <pc:spChg chg="mod">
          <ac:chgData name="Stewart Gale" userId="3647ddd2-6040-41ae-a96d-232c23482af8" providerId="ADAL" clId="{FDA48FC6-FEFE-4B2A-8BBE-0E56C74322B2}" dt="2023-07-25T07:21:55.227" v="0"/>
          <ac:spMkLst>
            <pc:docMk/>
            <pc:sldMk cId="2852014838" sldId="614"/>
            <ac:spMk id="3" creationId="{52DCAD7A-D9D5-4AC4-AFE6-424786953516}"/>
          </ac:spMkLst>
        </pc:spChg>
        <pc:spChg chg="add mod">
          <ac:chgData name="Stewart Gale" userId="3647ddd2-6040-41ae-a96d-232c23482af8" providerId="ADAL" clId="{FDA48FC6-FEFE-4B2A-8BBE-0E56C74322B2}" dt="2023-07-25T08:01:32.869" v="604" actId="20577"/>
          <ac:spMkLst>
            <pc:docMk/>
            <pc:sldMk cId="2852014838" sldId="614"/>
            <ac:spMk id="7" creationId="{534F22D0-17FC-043C-374D-B646125E28F6}"/>
          </ac:spMkLst>
        </pc:spChg>
        <pc:spChg chg="add del mod">
          <ac:chgData name="Stewart Gale" userId="3647ddd2-6040-41ae-a96d-232c23482af8" providerId="ADAL" clId="{FDA48FC6-FEFE-4B2A-8BBE-0E56C74322B2}" dt="2023-07-25T08:01:25.001" v="602" actId="478"/>
          <ac:spMkLst>
            <pc:docMk/>
            <pc:sldMk cId="2852014838" sldId="614"/>
            <ac:spMk id="8" creationId="{AC53AFB7-E9E2-49D5-8661-AF17E90FDAEA}"/>
          </ac:spMkLst>
        </pc:spChg>
        <pc:spChg chg="mod">
          <ac:chgData name="Stewart Gale" userId="3647ddd2-6040-41ae-a96d-232c23482af8" providerId="ADAL" clId="{FDA48FC6-FEFE-4B2A-8BBE-0E56C74322B2}" dt="2023-07-25T08:01:37.873" v="606" actId="1076"/>
          <ac:spMkLst>
            <pc:docMk/>
            <pc:sldMk cId="2852014838" sldId="614"/>
            <ac:spMk id="10" creationId="{71442785-7137-4E31-A570-A5DB811EE0CE}"/>
          </ac:spMkLst>
        </pc:spChg>
        <pc:spChg chg="mod">
          <ac:chgData name="Stewart Gale" userId="3647ddd2-6040-41ae-a96d-232c23482af8" providerId="ADAL" clId="{FDA48FC6-FEFE-4B2A-8BBE-0E56C74322B2}" dt="2023-07-25T07:58:11.833" v="554" actId="1076"/>
          <ac:spMkLst>
            <pc:docMk/>
            <pc:sldMk cId="2852014838" sldId="614"/>
            <ac:spMk id="11" creationId="{BD0A0023-B27F-43C1-9DF7-6ED8D80FE042}"/>
          </ac:spMkLst>
        </pc:spChg>
        <pc:spChg chg="mod">
          <ac:chgData name="Stewart Gale" userId="3647ddd2-6040-41ae-a96d-232c23482af8" providerId="ADAL" clId="{FDA48FC6-FEFE-4B2A-8BBE-0E56C74322B2}" dt="2023-07-25T08:00:55.998" v="599" actId="1037"/>
          <ac:spMkLst>
            <pc:docMk/>
            <pc:sldMk cId="2852014838" sldId="614"/>
            <ac:spMk id="12" creationId="{FF45EBA8-36F2-4EF7-8BA5-D6863B48835D}"/>
          </ac:spMkLst>
        </pc:spChg>
        <pc:spChg chg="mod">
          <ac:chgData name="Stewart Gale" userId="3647ddd2-6040-41ae-a96d-232c23482af8" providerId="ADAL" clId="{FDA48FC6-FEFE-4B2A-8BBE-0E56C74322B2}" dt="2023-07-25T07:59:07.496" v="566" actId="1076"/>
          <ac:spMkLst>
            <pc:docMk/>
            <pc:sldMk cId="2852014838" sldId="614"/>
            <ac:spMk id="13" creationId="{8D6C41BD-FEA5-4DA3-9875-3796B72CF169}"/>
          </ac:spMkLst>
        </pc:spChg>
        <pc:spChg chg="mod">
          <ac:chgData name="Stewart Gale" userId="3647ddd2-6040-41ae-a96d-232c23482af8" providerId="ADAL" clId="{FDA48FC6-FEFE-4B2A-8BBE-0E56C74322B2}" dt="2023-07-25T08:00:11.283" v="586" actId="1076"/>
          <ac:spMkLst>
            <pc:docMk/>
            <pc:sldMk cId="2852014838" sldId="614"/>
            <ac:spMk id="14" creationId="{6F4253C8-EB0C-4DEF-9E15-958D1EAE9BF5}"/>
          </ac:spMkLst>
        </pc:spChg>
        <pc:spChg chg="mod">
          <ac:chgData name="Stewart Gale" userId="3647ddd2-6040-41ae-a96d-232c23482af8" providerId="ADAL" clId="{FDA48FC6-FEFE-4B2A-8BBE-0E56C74322B2}" dt="2023-07-25T08:02:12.707" v="609" actId="1076"/>
          <ac:spMkLst>
            <pc:docMk/>
            <pc:sldMk cId="2852014838" sldId="614"/>
            <ac:spMk id="16" creationId="{CF88F715-AB6B-432F-B8F7-94E3C431978D}"/>
          </ac:spMkLst>
        </pc:spChg>
        <pc:spChg chg="mod">
          <ac:chgData name="Stewart Gale" userId="3647ddd2-6040-41ae-a96d-232c23482af8" providerId="ADAL" clId="{FDA48FC6-FEFE-4B2A-8BBE-0E56C74322B2}" dt="2023-07-25T08:00:24.701" v="590" actId="14100"/>
          <ac:spMkLst>
            <pc:docMk/>
            <pc:sldMk cId="2852014838" sldId="614"/>
            <ac:spMk id="17" creationId="{F2A44C16-0725-403A-817C-E142D793F351}"/>
          </ac:spMkLst>
        </pc:spChg>
        <pc:spChg chg="add mod">
          <ac:chgData name="Stewart Gale" userId="3647ddd2-6040-41ae-a96d-232c23482af8" providerId="ADAL" clId="{FDA48FC6-FEFE-4B2A-8BBE-0E56C74322B2}" dt="2023-07-25T07:58:06.556" v="553" actId="1037"/>
          <ac:spMkLst>
            <pc:docMk/>
            <pc:sldMk cId="2852014838" sldId="614"/>
            <ac:spMk id="18" creationId="{2EB91C86-D058-09B1-27EF-D8886559ACF6}"/>
          </ac:spMkLst>
        </pc:spChg>
        <pc:spChg chg="add mod">
          <ac:chgData name="Stewart Gale" userId="3647ddd2-6040-41ae-a96d-232c23482af8" providerId="ADAL" clId="{FDA48FC6-FEFE-4B2A-8BBE-0E56C74322B2}" dt="2023-07-25T08:00:38.428" v="593" actId="1035"/>
          <ac:spMkLst>
            <pc:docMk/>
            <pc:sldMk cId="2852014838" sldId="614"/>
            <ac:spMk id="19" creationId="{26226CC4-28A7-BC22-532F-0F3DD810FDD6}"/>
          </ac:spMkLst>
        </pc:spChg>
        <pc:spChg chg="add mod">
          <ac:chgData name="Stewart Gale" userId="3647ddd2-6040-41ae-a96d-232c23482af8" providerId="ADAL" clId="{FDA48FC6-FEFE-4B2A-8BBE-0E56C74322B2}" dt="2023-07-25T07:58:55.214" v="562" actId="1076"/>
          <ac:spMkLst>
            <pc:docMk/>
            <pc:sldMk cId="2852014838" sldId="614"/>
            <ac:spMk id="21" creationId="{0C0ACAEA-A07E-B3A9-55D5-A775D60CC873}"/>
          </ac:spMkLst>
        </pc:spChg>
        <pc:grpChg chg="del mod">
          <ac:chgData name="Stewart Gale" userId="3647ddd2-6040-41ae-a96d-232c23482af8" providerId="ADAL" clId="{FDA48FC6-FEFE-4B2A-8BBE-0E56C74322B2}" dt="2023-07-25T07:54:10.601" v="503" actId="478"/>
          <ac:grpSpMkLst>
            <pc:docMk/>
            <pc:sldMk cId="2852014838" sldId="614"/>
            <ac:grpSpMk id="2" creationId="{2A1D3FFA-B800-43F9-826D-D067414A43A2}"/>
          </ac:grpSpMkLst>
        </pc:grpChg>
        <pc:picChg chg="add mod">
          <ac:chgData name="Stewart Gale" userId="3647ddd2-6040-41ae-a96d-232c23482af8" providerId="ADAL" clId="{FDA48FC6-FEFE-4B2A-8BBE-0E56C74322B2}" dt="2023-07-25T07:55:08.074" v="517" actId="1076"/>
          <ac:picMkLst>
            <pc:docMk/>
            <pc:sldMk cId="2852014838" sldId="614"/>
            <ac:picMk id="5" creationId="{FAC29977-BA0F-C5E6-1E94-87B7DF12BC55}"/>
          </ac:picMkLst>
        </pc:picChg>
        <pc:picChg chg="add mod modCrop">
          <ac:chgData name="Stewart Gale" userId="3647ddd2-6040-41ae-a96d-232c23482af8" providerId="ADAL" clId="{FDA48FC6-FEFE-4B2A-8BBE-0E56C74322B2}" dt="2023-07-25T07:55:09.553" v="518" actId="1076"/>
          <ac:picMkLst>
            <pc:docMk/>
            <pc:sldMk cId="2852014838" sldId="614"/>
            <ac:picMk id="6" creationId="{7F5FE59F-8102-FF91-38D5-6C76D2417CC1}"/>
          </ac:picMkLst>
        </pc:picChg>
        <pc:picChg chg="del mod">
          <ac:chgData name="Stewart Gale" userId="3647ddd2-6040-41ae-a96d-232c23482af8" providerId="ADAL" clId="{FDA48FC6-FEFE-4B2A-8BBE-0E56C74322B2}" dt="2023-07-25T07:54:27.930" v="504" actId="478"/>
          <ac:picMkLst>
            <pc:docMk/>
            <pc:sldMk cId="2852014838" sldId="614"/>
            <ac:picMk id="9" creationId="{FC95D4BF-CE48-4E34-903A-A0F71579E27A}"/>
          </ac:picMkLst>
        </pc:picChg>
        <pc:cxnChg chg="mod">
          <ac:chgData name="Stewart Gale" userId="3647ddd2-6040-41ae-a96d-232c23482af8" providerId="ADAL" clId="{FDA48FC6-FEFE-4B2A-8BBE-0E56C74322B2}" dt="2023-07-25T07:21:55.227" v="0"/>
          <ac:cxnSpMkLst>
            <pc:docMk/>
            <pc:sldMk cId="2852014838" sldId="614"/>
            <ac:cxnSpMk id="4" creationId="{D24BDD3D-63C0-4D25-83F7-32547AA66F8E}"/>
          </ac:cxnSpMkLst>
        </pc:cxnChg>
        <pc:cxnChg chg="mod">
          <ac:chgData name="Stewart Gale" userId="3647ddd2-6040-41ae-a96d-232c23482af8" providerId="ADAL" clId="{FDA48FC6-FEFE-4B2A-8BBE-0E56C74322B2}" dt="2023-07-25T07:58:24.332" v="557" actId="1076"/>
          <ac:cxnSpMkLst>
            <pc:docMk/>
            <pc:sldMk cId="2852014838" sldId="614"/>
            <ac:cxnSpMk id="15" creationId="{EF9A8CF0-8EB0-4A24-9372-26118E4F0E28}"/>
          </ac:cxnSpMkLst>
        </pc:cxnChg>
        <pc:cxnChg chg="add mod">
          <ac:chgData name="Stewart Gale" userId="3647ddd2-6040-41ae-a96d-232c23482af8" providerId="ADAL" clId="{FDA48FC6-FEFE-4B2A-8BBE-0E56C74322B2}" dt="2023-07-25T07:58:20.043" v="556" actId="1076"/>
          <ac:cxnSpMkLst>
            <pc:docMk/>
            <pc:sldMk cId="2852014838" sldId="614"/>
            <ac:cxnSpMk id="20" creationId="{7B3EEDC0-F0E5-03B6-BB9B-A0994EC67E7F}"/>
          </ac:cxnSpMkLst>
        </pc:cxnChg>
      </pc:sldChg>
      <pc:sldChg chg="addSp delSp modSp mod delAnim modAnim">
        <pc:chgData name="Stewart Gale" userId="3647ddd2-6040-41ae-a96d-232c23482af8" providerId="ADAL" clId="{FDA48FC6-FEFE-4B2A-8BBE-0E56C74322B2}" dt="2023-07-25T07:58:46.901" v="560" actId="21"/>
        <pc:sldMkLst>
          <pc:docMk/>
          <pc:sldMk cId="2071986751" sldId="615"/>
        </pc:sldMkLst>
        <pc:spChg chg="mod">
          <ac:chgData name="Stewart Gale" userId="3647ddd2-6040-41ae-a96d-232c23482af8" providerId="ADAL" clId="{FDA48FC6-FEFE-4B2A-8BBE-0E56C74322B2}" dt="2023-07-25T07:21:55.227" v="0"/>
          <ac:spMkLst>
            <pc:docMk/>
            <pc:sldMk cId="2071986751" sldId="615"/>
            <ac:spMk id="3" creationId="{52DCAD7A-D9D5-4AC4-AFE6-424786953516}"/>
          </ac:spMkLst>
        </pc:spChg>
        <pc:spChg chg="add mod">
          <ac:chgData name="Stewart Gale" userId="3647ddd2-6040-41ae-a96d-232c23482af8" providerId="ADAL" clId="{FDA48FC6-FEFE-4B2A-8BBE-0E56C74322B2}" dt="2023-07-25T07:49:44.675" v="462" actId="1076"/>
          <ac:spMkLst>
            <pc:docMk/>
            <pc:sldMk cId="2071986751" sldId="615"/>
            <ac:spMk id="6" creationId="{991C879F-7EBB-3A5F-D517-17A958FB80A9}"/>
          </ac:spMkLst>
        </pc:spChg>
        <pc:spChg chg="add mod">
          <ac:chgData name="Stewart Gale" userId="3647ddd2-6040-41ae-a96d-232c23482af8" providerId="ADAL" clId="{FDA48FC6-FEFE-4B2A-8BBE-0E56C74322B2}" dt="2023-07-25T07:50:03.544" v="466" actId="1076"/>
          <ac:spMkLst>
            <pc:docMk/>
            <pc:sldMk cId="2071986751" sldId="615"/>
            <ac:spMk id="7" creationId="{07DBCBEF-E894-64AB-4225-36632C1E5DBD}"/>
          </ac:spMkLst>
        </pc:spChg>
        <pc:spChg chg="mod">
          <ac:chgData name="Stewart Gale" userId="3647ddd2-6040-41ae-a96d-232c23482af8" providerId="ADAL" clId="{FDA48FC6-FEFE-4B2A-8BBE-0E56C74322B2}" dt="2023-07-25T07:55:49.695" v="522" actId="1076"/>
          <ac:spMkLst>
            <pc:docMk/>
            <pc:sldMk cId="2071986751" sldId="615"/>
            <ac:spMk id="8" creationId="{DE851676-C5D3-407A-AC09-BD2CEB0C437F}"/>
          </ac:spMkLst>
        </pc:spChg>
        <pc:spChg chg="mod">
          <ac:chgData name="Stewart Gale" userId="3647ddd2-6040-41ae-a96d-232c23482af8" providerId="ADAL" clId="{FDA48FC6-FEFE-4B2A-8BBE-0E56C74322B2}" dt="2023-07-25T07:50:11.121" v="469" actId="1076"/>
          <ac:spMkLst>
            <pc:docMk/>
            <pc:sldMk cId="2071986751" sldId="615"/>
            <ac:spMk id="9" creationId="{507487A5-D4F0-4E7B-8B32-F853D91326C2}"/>
          </ac:spMkLst>
        </pc:spChg>
        <pc:spChg chg="add mod">
          <ac:chgData name="Stewart Gale" userId="3647ddd2-6040-41ae-a96d-232c23482af8" providerId="ADAL" clId="{FDA48FC6-FEFE-4B2A-8BBE-0E56C74322B2}" dt="2023-07-25T07:50:40.207" v="475" actId="1076"/>
          <ac:spMkLst>
            <pc:docMk/>
            <pc:sldMk cId="2071986751" sldId="615"/>
            <ac:spMk id="10" creationId="{AB6B97A6-78C9-CCA6-9B9C-0BE6567B9304}"/>
          </ac:spMkLst>
        </pc:spChg>
        <pc:spChg chg="mod">
          <ac:chgData name="Stewart Gale" userId="3647ddd2-6040-41ae-a96d-232c23482af8" providerId="ADAL" clId="{FDA48FC6-FEFE-4B2A-8BBE-0E56C74322B2}" dt="2023-07-25T07:51:41.058" v="485" actId="1076"/>
          <ac:spMkLst>
            <pc:docMk/>
            <pc:sldMk cId="2071986751" sldId="615"/>
            <ac:spMk id="11" creationId="{5938EAE0-9875-4BFC-B04F-7AFE894A714D}"/>
          </ac:spMkLst>
        </pc:spChg>
        <pc:spChg chg="mod">
          <ac:chgData name="Stewart Gale" userId="3647ddd2-6040-41ae-a96d-232c23482af8" providerId="ADAL" clId="{FDA48FC6-FEFE-4B2A-8BBE-0E56C74322B2}" dt="2023-07-25T07:51:50.491" v="486" actId="1076"/>
          <ac:spMkLst>
            <pc:docMk/>
            <pc:sldMk cId="2071986751" sldId="615"/>
            <ac:spMk id="12" creationId="{90125C6E-D600-4468-920A-941B4E2D4EEA}"/>
          </ac:spMkLst>
        </pc:spChg>
        <pc:spChg chg="mod">
          <ac:chgData name="Stewart Gale" userId="3647ddd2-6040-41ae-a96d-232c23482af8" providerId="ADAL" clId="{FDA48FC6-FEFE-4B2A-8BBE-0E56C74322B2}" dt="2023-07-25T07:54:03.251" v="502" actId="1038"/>
          <ac:spMkLst>
            <pc:docMk/>
            <pc:sldMk cId="2071986751" sldId="615"/>
            <ac:spMk id="13" creationId="{6FF41845-53C1-4512-A1F8-3F8FC16A206A}"/>
          </ac:spMkLst>
        </pc:spChg>
        <pc:spChg chg="mod">
          <ac:chgData name="Stewart Gale" userId="3647ddd2-6040-41ae-a96d-232c23482af8" providerId="ADAL" clId="{FDA48FC6-FEFE-4B2A-8BBE-0E56C74322B2}" dt="2023-07-25T07:54:03.251" v="502" actId="1038"/>
          <ac:spMkLst>
            <pc:docMk/>
            <pc:sldMk cId="2071986751" sldId="615"/>
            <ac:spMk id="15" creationId="{30D584AC-0839-42F3-BC2C-4D248DE9B54E}"/>
          </ac:spMkLst>
        </pc:spChg>
        <pc:spChg chg="mod">
          <ac:chgData name="Stewart Gale" userId="3647ddd2-6040-41ae-a96d-232c23482af8" providerId="ADAL" clId="{FDA48FC6-FEFE-4B2A-8BBE-0E56C74322B2}" dt="2023-07-25T07:54:03.251" v="502" actId="1038"/>
          <ac:spMkLst>
            <pc:docMk/>
            <pc:sldMk cId="2071986751" sldId="615"/>
            <ac:spMk id="16" creationId="{E3A33E80-0B1A-43E8-BF2B-868787C0B52A}"/>
          </ac:spMkLst>
        </pc:spChg>
        <pc:spChg chg="add mod">
          <ac:chgData name="Stewart Gale" userId="3647ddd2-6040-41ae-a96d-232c23482af8" providerId="ADAL" clId="{FDA48FC6-FEFE-4B2A-8BBE-0E56C74322B2}" dt="2023-07-25T07:51:38.167" v="484" actId="1076"/>
          <ac:spMkLst>
            <pc:docMk/>
            <pc:sldMk cId="2071986751" sldId="615"/>
            <ac:spMk id="18" creationId="{781A7EC8-7E42-0C15-99E6-D933F518CFB8}"/>
          </ac:spMkLst>
        </pc:spChg>
        <pc:spChg chg="add del mod">
          <ac:chgData name="Stewart Gale" userId="3647ddd2-6040-41ae-a96d-232c23482af8" providerId="ADAL" clId="{FDA48FC6-FEFE-4B2A-8BBE-0E56C74322B2}" dt="2023-07-25T07:58:46.901" v="560" actId="21"/>
          <ac:spMkLst>
            <pc:docMk/>
            <pc:sldMk cId="2071986751" sldId="615"/>
            <ac:spMk id="20" creationId="{ED00A103-8348-8FE0-ED85-BDA888CDCB26}"/>
          </ac:spMkLst>
        </pc:spChg>
        <pc:grpChg chg="del mod">
          <ac:chgData name="Stewart Gale" userId="3647ddd2-6040-41ae-a96d-232c23482af8" providerId="ADAL" clId="{FDA48FC6-FEFE-4B2A-8BBE-0E56C74322B2}" dt="2023-07-25T07:48:34.752" v="446" actId="478"/>
          <ac:grpSpMkLst>
            <pc:docMk/>
            <pc:sldMk cId="2071986751" sldId="615"/>
            <ac:grpSpMk id="2" creationId="{2A1D3FFA-B800-43F9-826D-D067414A43A2}"/>
          </ac:grpSpMkLst>
        </pc:grpChg>
        <pc:picChg chg="mod">
          <ac:chgData name="Stewart Gale" userId="3647ddd2-6040-41ae-a96d-232c23482af8" providerId="ADAL" clId="{FDA48FC6-FEFE-4B2A-8BBE-0E56C74322B2}" dt="2023-07-25T07:49:18.626" v="459" actId="1076"/>
          <ac:picMkLst>
            <pc:docMk/>
            <pc:sldMk cId="2071986751" sldId="615"/>
            <ac:picMk id="5" creationId="{04B4805E-576F-4FC3-836F-BB921D291544}"/>
          </ac:picMkLst>
        </pc:picChg>
        <pc:picChg chg="mod modCrop">
          <ac:chgData name="Stewart Gale" userId="3647ddd2-6040-41ae-a96d-232c23482af8" providerId="ADAL" clId="{FDA48FC6-FEFE-4B2A-8BBE-0E56C74322B2}" dt="2023-07-25T07:49:14.803" v="458" actId="14100"/>
          <ac:picMkLst>
            <pc:docMk/>
            <pc:sldMk cId="2071986751" sldId="615"/>
            <ac:picMk id="17" creationId="{4EFE8CD8-3B86-4A00-8829-1917EF0C2375}"/>
          </ac:picMkLst>
        </pc:picChg>
        <pc:cxnChg chg="mod">
          <ac:chgData name="Stewart Gale" userId="3647ddd2-6040-41ae-a96d-232c23482af8" providerId="ADAL" clId="{FDA48FC6-FEFE-4B2A-8BBE-0E56C74322B2}" dt="2023-07-25T07:21:55.227" v="0"/>
          <ac:cxnSpMkLst>
            <pc:docMk/>
            <pc:sldMk cId="2071986751" sldId="615"/>
            <ac:cxnSpMk id="4" creationId="{D24BDD3D-63C0-4D25-83F7-32547AA66F8E}"/>
          </ac:cxnSpMkLst>
        </pc:cxnChg>
        <pc:cxnChg chg="mod">
          <ac:chgData name="Stewart Gale" userId="3647ddd2-6040-41ae-a96d-232c23482af8" providerId="ADAL" clId="{FDA48FC6-FEFE-4B2A-8BBE-0E56C74322B2}" dt="2023-07-25T07:50:22" v="472" actId="1076"/>
          <ac:cxnSpMkLst>
            <pc:docMk/>
            <pc:sldMk cId="2071986751" sldId="615"/>
            <ac:cxnSpMk id="14" creationId="{CBF7E7EA-AAA9-4167-A7C8-98127DC1E7C1}"/>
          </ac:cxnSpMkLst>
        </pc:cxnChg>
        <pc:cxnChg chg="add mod">
          <ac:chgData name="Stewart Gale" userId="3647ddd2-6040-41ae-a96d-232c23482af8" providerId="ADAL" clId="{FDA48FC6-FEFE-4B2A-8BBE-0E56C74322B2}" dt="2023-07-25T07:52:11.903" v="488" actId="1076"/>
          <ac:cxnSpMkLst>
            <pc:docMk/>
            <pc:sldMk cId="2071986751" sldId="615"/>
            <ac:cxnSpMk id="19" creationId="{747A10AD-7025-7935-E493-8876B7B7487D}"/>
          </ac:cxnSpMkLst>
        </pc:cxnChg>
      </pc:sldChg>
      <pc:sldChg chg="delSp modSp mod">
        <pc:chgData name="Stewart Gale" userId="3647ddd2-6040-41ae-a96d-232c23482af8" providerId="ADAL" clId="{FDA48FC6-FEFE-4B2A-8BBE-0E56C74322B2}" dt="2023-07-25T07:22:15.165" v="6" actId="1076"/>
        <pc:sldMkLst>
          <pc:docMk/>
          <pc:sldMk cId="955661472" sldId="617"/>
        </pc:sldMkLst>
        <pc:spChg chg="del mod topLvl">
          <ac:chgData name="Stewart Gale" userId="3647ddd2-6040-41ae-a96d-232c23482af8" providerId="ADAL" clId="{FDA48FC6-FEFE-4B2A-8BBE-0E56C74322B2}" dt="2023-07-25T07:22:03.259" v="2" actId="478"/>
          <ac:spMkLst>
            <pc:docMk/>
            <pc:sldMk cId="955661472" sldId="617"/>
            <ac:spMk id="3" creationId="{1DCD659B-9B0F-4736-B272-47379BEFFD3A}"/>
          </ac:spMkLst>
        </pc:spChg>
        <pc:spChg chg="mod">
          <ac:chgData name="Stewart Gale" userId="3647ddd2-6040-41ae-a96d-232c23482af8" providerId="ADAL" clId="{FDA48FC6-FEFE-4B2A-8BBE-0E56C74322B2}" dt="2023-07-25T07:22:15.165" v="6" actId="1076"/>
          <ac:spMkLst>
            <pc:docMk/>
            <pc:sldMk cId="955661472" sldId="617"/>
            <ac:spMk id="5" creationId="{00000000-0000-0000-0000-000000000000}"/>
          </ac:spMkLst>
        </pc:spChg>
        <pc:grpChg chg="del mod">
          <ac:chgData name="Stewart Gale" userId="3647ddd2-6040-41ae-a96d-232c23482af8" providerId="ADAL" clId="{FDA48FC6-FEFE-4B2A-8BBE-0E56C74322B2}" dt="2023-07-25T07:22:01.612" v="1" actId="478"/>
          <ac:grpSpMkLst>
            <pc:docMk/>
            <pc:sldMk cId="955661472" sldId="617"/>
            <ac:grpSpMk id="2" creationId="{9DE21266-E977-4E7F-8B7E-66942F8F50B7}"/>
          </ac:grpSpMkLst>
        </pc:grpChg>
        <pc:cxnChg chg="del mod topLvl">
          <ac:chgData name="Stewart Gale" userId="3647ddd2-6040-41ae-a96d-232c23482af8" providerId="ADAL" clId="{FDA48FC6-FEFE-4B2A-8BBE-0E56C74322B2}" dt="2023-07-25T07:22:01.612" v="1" actId="478"/>
          <ac:cxnSpMkLst>
            <pc:docMk/>
            <pc:sldMk cId="955661472" sldId="617"/>
            <ac:cxnSpMk id="4" creationId="{694170A7-F542-433D-AE47-C7A950C348C9}"/>
          </ac:cxnSpMkLst>
        </pc:cxnChg>
      </pc:sldChg>
      <pc:sldChg chg="delSp modSp mod">
        <pc:chgData name="Stewart Gale" userId="3647ddd2-6040-41ae-a96d-232c23482af8" providerId="ADAL" clId="{FDA48FC6-FEFE-4B2A-8BBE-0E56C74322B2}" dt="2023-07-25T08:49:33.718" v="1070" actId="1076"/>
        <pc:sldMkLst>
          <pc:docMk/>
          <pc:sldMk cId="968127274" sldId="618"/>
        </pc:sldMkLst>
        <pc:spChg chg="mod">
          <ac:chgData name="Stewart Gale" userId="3647ddd2-6040-41ae-a96d-232c23482af8" providerId="ADAL" clId="{FDA48FC6-FEFE-4B2A-8BBE-0E56C74322B2}" dt="2023-07-25T07:21:55.227" v="0"/>
          <ac:spMkLst>
            <pc:docMk/>
            <pc:sldMk cId="968127274" sldId="618"/>
            <ac:spMk id="3" creationId="{00000000-0000-0000-0000-000000000000}"/>
          </ac:spMkLst>
        </pc:spChg>
        <pc:spChg chg="mod">
          <ac:chgData name="Stewart Gale" userId="3647ddd2-6040-41ae-a96d-232c23482af8" providerId="ADAL" clId="{FDA48FC6-FEFE-4B2A-8BBE-0E56C74322B2}" dt="2023-07-25T07:35:39.578" v="206" actId="1076"/>
          <ac:spMkLst>
            <pc:docMk/>
            <pc:sldMk cId="968127274" sldId="618"/>
            <ac:spMk id="9" creationId="{D698EE1B-A958-440D-93A4-14D9DA440174}"/>
          </ac:spMkLst>
        </pc:spChg>
        <pc:spChg chg="mod">
          <ac:chgData name="Stewart Gale" userId="3647ddd2-6040-41ae-a96d-232c23482af8" providerId="ADAL" clId="{FDA48FC6-FEFE-4B2A-8BBE-0E56C74322B2}" dt="2023-07-25T08:49:33.718" v="1070" actId="1076"/>
          <ac:spMkLst>
            <pc:docMk/>
            <pc:sldMk cId="968127274" sldId="618"/>
            <ac:spMk id="11" creationId="{EBA10196-ED1E-41C2-9C0E-087552BA07F7}"/>
          </ac:spMkLst>
        </pc:spChg>
        <pc:grpChg chg="del mod">
          <ac:chgData name="Stewart Gale" userId="3647ddd2-6040-41ae-a96d-232c23482af8" providerId="ADAL" clId="{FDA48FC6-FEFE-4B2A-8BBE-0E56C74322B2}" dt="2023-07-25T07:31:54.300" v="117" actId="478"/>
          <ac:grpSpMkLst>
            <pc:docMk/>
            <pc:sldMk cId="968127274" sldId="618"/>
            <ac:grpSpMk id="2" creationId="{00000000-0000-0000-0000-000000000000}"/>
          </ac:grpSpMkLst>
        </pc:grpChg>
        <pc:graphicFrameChg chg="del mod">
          <ac:chgData name="Stewart Gale" userId="3647ddd2-6040-41ae-a96d-232c23482af8" providerId="ADAL" clId="{FDA48FC6-FEFE-4B2A-8BBE-0E56C74322B2}" dt="2023-07-25T07:35:02.290" v="189" actId="478"/>
          <ac:graphicFrameMkLst>
            <pc:docMk/>
            <pc:sldMk cId="968127274" sldId="618"/>
            <ac:graphicFrameMk id="7" creationId="{00000000-0000-0000-0000-000000000000}"/>
          </ac:graphicFrameMkLst>
        </pc:graphicFrameChg>
        <pc:cxnChg chg="mod">
          <ac:chgData name="Stewart Gale" userId="3647ddd2-6040-41ae-a96d-232c23482af8" providerId="ADAL" clId="{FDA48FC6-FEFE-4B2A-8BBE-0E56C74322B2}" dt="2023-07-25T07:21:55.227" v="0"/>
          <ac:cxnSpMkLst>
            <pc:docMk/>
            <pc:sldMk cId="968127274" sldId="618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FDA48FC6-FEFE-4B2A-8BBE-0E56C74322B2}" dt="2023-07-25T08:44:59.665" v="1006" actId="1076"/>
        <pc:sldMkLst>
          <pc:docMk/>
          <pc:sldMk cId="362096556" sldId="619"/>
        </pc:sldMkLst>
        <pc:spChg chg="mod">
          <ac:chgData name="Stewart Gale" userId="3647ddd2-6040-41ae-a96d-232c23482af8" providerId="ADAL" clId="{FDA48FC6-FEFE-4B2A-8BBE-0E56C74322B2}" dt="2023-07-25T07:21:55.227" v="0"/>
          <ac:spMkLst>
            <pc:docMk/>
            <pc:sldMk cId="362096556" sldId="619"/>
            <ac:spMk id="3" creationId="{1DCD659B-9B0F-4736-B272-47379BEFFD3A}"/>
          </ac:spMkLst>
        </pc:spChg>
        <pc:spChg chg="add mod">
          <ac:chgData name="Stewart Gale" userId="3647ddd2-6040-41ae-a96d-232c23482af8" providerId="ADAL" clId="{FDA48FC6-FEFE-4B2A-8BBE-0E56C74322B2}" dt="2023-07-25T08:44:59.665" v="1006" actId="1076"/>
          <ac:spMkLst>
            <pc:docMk/>
            <pc:sldMk cId="362096556" sldId="619"/>
            <ac:spMk id="3" creationId="{E247E73A-0279-C5A8-97CB-413FC1C1AC86}"/>
          </ac:spMkLst>
        </pc:spChg>
        <pc:spChg chg="mod">
          <ac:chgData name="Stewart Gale" userId="3647ddd2-6040-41ae-a96d-232c23482af8" providerId="ADAL" clId="{FDA48FC6-FEFE-4B2A-8BBE-0E56C74322B2}" dt="2023-07-25T08:44:51.586" v="1003" actId="1076"/>
          <ac:spMkLst>
            <pc:docMk/>
            <pc:sldMk cId="362096556" sldId="619"/>
            <ac:spMk id="8" creationId="{00000000-0000-0000-0000-000000000000}"/>
          </ac:spMkLst>
        </pc:spChg>
        <pc:grpChg chg="del mod">
          <ac:chgData name="Stewart Gale" userId="3647ddd2-6040-41ae-a96d-232c23482af8" providerId="ADAL" clId="{FDA48FC6-FEFE-4B2A-8BBE-0E56C74322B2}" dt="2023-07-25T07:22:26.029" v="7" actId="478"/>
          <ac:grpSpMkLst>
            <pc:docMk/>
            <pc:sldMk cId="362096556" sldId="619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FDA48FC6-FEFE-4B2A-8BBE-0E56C74322B2}" dt="2023-07-25T07:21:55.227" v="0"/>
          <ac:cxnSpMkLst>
            <pc:docMk/>
            <pc:sldMk cId="362096556" sldId="619"/>
            <ac:cxnSpMk id="4" creationId="{694170A7-F542-433D-AE47-C7A950C348C9}"/>
          </ac:cxnSpMkLst>
        </pc:cxnChg>
      </pc:sldChg>
      <pc:sldChg chg="delSp modSp mod modAnim">
        <pc:chgData name="Stewart Gale" userId="3647ddd2-6040-41ae-a96d-232c23482af8" providerId="ADAL" clId="{FDA48FC6-FEFE-4B2A-8BBE-0E56C74322B2}" dt="2023-07-25T08:47:50.683" v="1048"/>
        <pc:sldMkLst>
          <pc:docMk/>
          <pc:sldMk cId="4217073988" sldId="622"/>
        </pc:sldMkLst>
        <pc:spChg chg="mod">
          <ac:chgData name="Stewart Gale" userId="3647ddd2-6040-41ae-a96d-232c23482af8" providerId="ADAL" clId="{FDA48FC6-FEFE-4B2A-8BBE-0E56C74322B2}" dt="2023-07-25T07:21:55.227" v="0"/>
          <ac:spMkLst>
            <pc:docMk/>
            <pc:sldMk cId="4217073988" sldId="622"/>
            <ac:spMk id="3" creationId="{1DCD659B-9B0F-4736-B272-47379BEFFD3A}"/>
          </ac:spMkLst>
        </pc:spChg>
        <pc:spChg chg="del mod">
          <ac:chgData name="Stewart Gale" userId="3647ddd2-6040-41ae-a96d-232c23482af8" providerId="ADAL" clId="{FDA48FC6-FEFE-4B2A-8BBE-0E56C74322B2}" dt="2023-07-25T07:29:15.055" v="70" actId="478"/>
          <ac:spMkLst>
            <pc:docMk/>
            <pc:sldMk cId="4217073988" sldId="622"/>
            <ac:spMk id="6" creationId="{00000000-0000-0000-0000-000000000000}"/>
          </ac:spMkLst>
        </pc:spChg>
        <pc:spChg chg="mod">
          <ac:chgData name="Stewart Gale" userId="3647ddd2-6040-41ae-a96d-232c23482af8" providerId="ADAL" clId="{FDA48FC6-FEFE-4B2A-8BBE-0E56C74322B2}" dt="2023-07-25T08:47:01.027" v="1046" actId="1076"/>
          <ac:spMkLst>
            <pc:docMk/>
            <pc:sldMk cId="4217073988" sldId="622"/>
            <ac:spMk id="10" creationId="{00000000-0000-0000-0000-000000000000}"/>
          </ac:spMkLst>
        </pc:spChg>
        <pc:spChg chg="mod">
          <ac:chgData name="Stewart Gale" userId="3647ddd2-6040-41ae-a96d-232c23482af8" providerId="ADAL" clId="{FDA48FC6-FEFE-4B2A-8BBE-0E56C74322B2}" dt="2023-07-25T08:47:00.325" v="1045" actId="1076"/>
          <ac:spMkLst>
            <pc:docMk/>
            <pc:sldMk cId="4217073988" sldId="622"/>
            <ac:spMk id="13" creationId="{E2139D70-F9E0-4247-B65E-5E56762BBBEE}"/>
          </ac:spMkLst>
        </pc:spChg>
        <pc:grpChg chg="del mod">
          <ac:chgData name="Stewart Gale" userId="3647ddd2-6040-41ae-a96d-232c23482af8" providerId="ADAL" clId="{FDA48FC6-FEFE-4B2A-8BBE-0E56C74322B2}" dt="2023-07-25T07:27:41.167" v="21" actId="478"/>
          <ac:grpSpMkLst>
            <pc:docMk/>
            <pc:sldMk cId="4217073988" sldId="622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FDA48FC6-FEFE-4B2A-8BBE-0E56C74322B2}" dt="2023-07-25T07:21:55.227" v="0"/>
          <ac:cxnSpMkLst>
            <pc:docMk/>
            <pc:sldMk cId="4217073988" sldId="622"/>
            <ac:cxnSpMk id="4" creationId="{694170A7-F542-433D-AE47-C7A950C348C9}"/>
          </ac:cxnSpMkLst>
        </pc:cxnChg>
      </pc:sldChg>
      <pc:sldChg chg="delSp modSp mod modAnim">
        <pc:chgData name="Stewart Gale" userId="3647ddd2-6040-41ae-a96d-232c23482af8" providerId="ADAL" clId="{FDA48FC6-FEFE-4B2A-8BBE-0E56C74322B2}" dt="2023-07-25T08:47:59.681" v="1050"/>
        <pc:sldMkLst>
          <pc:docMk/>
          <pc:sldMk cId="1073733252" sldId="623"/>
        </pc:sldMkLst>
        <pc:spChg chg="mod">
          <ac:chgData name="Stewart Gale" userId="3647ddd2-6040-41ae-a96d-232c23482af8" providerId="ADAL" clId="{FDA48FC6-FEFE-4B2A-8BBE-0E56C74322B2}" dt="2023-07-25T07:21:55.227" v="0"/>
          <ac:spMkLst>
            <pc:docMk/>
            <pc:sldMk cId="1073733252" sldId="623"/>
            <ac:spMk id="3" creationId="{1DCD659B-9B0F-4736-B272-47379BEFFD3A}"/>
          </ac:spMkLst>
        </pc:spChg>
        <pc:spChg chg="del mod">
          <ac:chgData name="Stewart Gale" userId="3647ddd2-6040-41ae-a96d-232c23482af8" providerId="ADAL" clId="{FDA48FC6-FEFE-4B2A-8BBE-0E56C74322B2}" dt="2023-07-25T07:30:29.098" v="85" actId="478"/>
          <ac:spMkLst>
            <pc:docMk/>
            <pc:sldMk cId="1073733252" sldId="623"/>
            <ac:spMk id="6" creationId="{00000000-0000-0000-0000-000000000000}"/>
          </ac:spMkLst>
        </pc:spChg>
        <pc:spChg chg="mod">
          <ac:chgData name="Stewart Gale" userId="3647ddd2-6040-41ae-a96d-232c23482af8" providerId="ADAL" clId="{FDA48FC6-FEFE-4B2A-8BBE-0E56C74322B2}" dt="2023-07-25T07:30:44.206" v="93" actId="1076"/>
          <ac:spMkLst>
            <pc:docMk/>
            <pc:sldMk cId="1073733252" sldId="623"/>
            <ac:spMk id="10" creationId="{00000000-0000-0000-0000-000000000000}"/>
          </ac:spMkLst>
        </pc:spChg>
        <pc:spChg chg="mod">
          <ac:chgData name="Stewart Gale" userId="3647ddd2-6040-41ae-a96d-232c23482af8" providerId="ADAL" clId="{FDA48FC6-FEFE-4B2A-8BBE-0E56C74322B2}" dt="2023-07-25T07:31:08.196" v="101" actId="1076"/>
          <ac:spMkLst>
            <pc:docMk/>
            <pc:sldMk cId="1073733252" sldId="623"/>
            <ac:spMk id="13" creationId="{E2139D70-F9E0-4247-B65E-5E56762BBBEE}"/>
          </ac:spMkLst>
        </pc:spChg>
        <pc:grpChg chg="del mod">
          <ac:chgData name="Stewart Gale" userId="3647ddd2-6040-41ae-a96d-232c23482af8" providerId="ADAL" clId="{FDA48FC6-FEFE-4B2A-8BBE-0E56C74322B2}" dt="2023-07-25T07:30:29.098" v="85" actId="478"/>
          <ac:grpSpMkLst>
            <pc:docMk/>
            <pc:sldMk cId="1073733252" sldId="623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FDA48FC6-FEFE-4B2A-8BBE-0E56C74322B2}" dt="2023-07-25T07:21:55.227" v="0"/>
          <ac:cxnSpMkLst>
            <pc:docMk/>
            <pc:sldMk cId="1073733252" sldId="623"/>
            <ac:cxnSpMk id="4" creationId="{694170A7-F542-433D-AE47-C7A950C348C9}"/>
          </ac:cxnSpMkLst>
        </pc:cxnChg>
      </pc:sldChg>
      <pc:sldChg chg="delSp modSp mod modAnim">
        <pc:chgData name="Stewart Gale" userId="3647ddd2-6040-41ae-a96d-232c23482af8" providerId="ADAL" clId="{FDA48FC6-FEFE-4B2A-8BBE-0E56C74322B2}" dt="2023-07-25T08:48:06.598" v="1052"/>
        <pc:sldMkLst>
          <pc:docMk/>
          <pc:sldMk cId="3941417013" sldId="624"/>
        </pc:sldMkLst>
        <pc:spChg chg="mod">
          <ac:chgData name="Stewart Gale" userId="3647ddd2-6040-41ae-a96d-232c23482af8" providerId="ADAL" clId="{FDA48FC6-FEFE-4B2A-8BBE-0E56C74322B2}" dt="2023-07-25T07:21:55.227" v="0"/>
          <ac:spMkLst>
            <pc:docMk/>
            <pc:sldMk cId="3941417013" sldId="624"/>
            <ac:spMk id="3" creationId="{1DCD659B-9B0F-4736-B272-47379BEFFD3A}"/>
          </ac:spMkLst>
        </pc:spChg>
        <pc:spChg chg="del mod">
          <ac:chgData name="Stewart Gale" userId="3647ddd2-6040-41ae-a96d-232c23482af8" providerId="ADAL" clId="{FDA48FC6-FEFE-4B2A-8BBE-0E56C74322B2}" dt="2023-07-25T07:31:15.031" v="102" actId="478"/>
          <ac:spMkLst>
            <pc:docMk/>
            <pc:sldMk cId="3941417013" sldId="624"/>
            <ac:spMk id="6" creationId="{00000000-0000-0000-0000-000000000000}"/>
          </ac:spMkLst>
        </pc:spChg>
        <pc:spChg chg="mod">
          <ac:chgData name="Stewart Gale" userId="3647ddd2-6040-41ae-a96d-232c23482af8" providerId="ADAL" clId="{FDA48FC6-FEFE-4B2A-8BBE-0E56C74322B2}" dt="2023-07-25T08:46:12.421" v="1007" actId="1076"/>
          <ac:spMkLst>
            <pc:docMk/>
            <pc:sldMk cId="3941417013" sldId="624"/>
            <ac:spMk id="10" creationId="{00000000-0000-0000-0000-000000000000}"/>
          </ac:spMkLst>
        </pc:spChg>
        <pc:spChg chg="mod">
          <ac:chgData name="Stewart Gale" userId="3647ddd2-6040-41ae-a96d-232c23482af8" providerId="ADAL" clId="{FDA48FC6-FEFE-4B2A-8BBE-0E56C74322B2}" dt="2023-07-25T08:46:12.421" v="1007" actId="1076"/>
          <ac:spMkLst>
            <pc:docMk/>
            <pc:sldMk cId="3941417013" sldId="624"/>
            <ac:spMk id="13" creationId="{E2139D70-F9E0-4247-B65E-5E56762BBBEE}"/>
          </ac:spMkLst>
        </pc:spChg>
        <pc:grpChg chg="del mod">
          <ac:chgData name="Stewart Gale" userId="3647ddd2-6040-41ae-a96d-232c23482af8" providerId="ADAL" clId="{FDA48FC6-FEFE-4B2A-8BBE-0E56C74322B2}" dt="2023-07-25T07:31:15.031" v="102" actId="478"/>
          <ac:grpSpMkLst>
            <pc:docMk/>
            <pc:sldMk cId="3941417013" sldId="624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FDA48FC6-FEFE-4B2A-8BBE-0E56C74322B2}" dt="2023-07-25T07:21:55.227" v="0"/>
          <ac:cxnSpMkLst>
            <pc:docMk/>
            <pc:sldMk cId="3941417013" sldId="624"/>
            <ac:cxnSpMk id="4" creationId="{694170A7-F542-433D-AE47-C7A950C348C9}"/>
          </ac:cxnSpMkLst>
        </pc:cxnChg>
      </pc:sldChg>
      <pc:sldChg chg="delSp modSp mod modAnim">
        <pc:chgData name="Stewart Gale" userId="3647ddd2-6040-41ae-a96d-232c23482af8" providerId="ADAL" clId="{FDA48FC6-FEFE-4B2A-8BBE-0E56C74322B2}" dt="2023-07-25T08:49:49.139" v="1071"/>
        <pc:sldMkLst>
          <pc:docMk/>
          <pc:sldMk cId="2368284243" sldId="627"/>
        </pc:sldMkLst>
        <pc:spChg chg="mod">
          <ac:chgData name="Stewart Gale" userId="3647ddd2-6040-41ae-a96d-232c23482af8" providerId="ADAL" clId="{FDA48FC6-FEFE-4B2A-8BBE-0E56C74322B2}" dt="2023-07-25T07:21:55.227" v="0"/>
          <ac:spMkLst>
            <pc:docMk/>
            <pc:sldMk cId="2368284243" sldId="627"/>
            <ac:spMk id="3" creationId="{00000000-0000-0000-0000-000000000000}"/>
          </ac:spMkLst>
        </pc:spChg>
        <pc:spChg chg="mod">
          <ac:chgData name="Stewart Gale" userId="3647ddd2-6040-41ae-a96d-232c23482af8" providerId="ADAL" clId="{FDA48FC6-FEFE-4B2A-8BBE-0E56C74322B2}" dt="2023-07-25T07:38:29.970" v="227" actId="1076"/>
          <ac:spMkLst>
            <pc:docMk/>
            <pc:sldMk cId="2368284243" sldId="627"/>
            <ac:spMk id="9" creationId="{D698EE1B-A958-440D-93A4-14D9DA440174}"/>
          </ac:spMkLst>
        </pc:spChg>
        <pc:spChg chg="mod">
          <ac:chgData name="Stewart Gale" userId="3647ddd2-6040-41ae-a96d-232c23482af8" providerId="ADAL" clId="{FDA48FC6-FEFE-4B2A-8BBE-0E56C74322B2}" dt="2023-07-25T07:39:26.262" v="241" actId="1076"/>
          <ac:spMkLst>
            <pc:docMk/>
            <pc:sldMk cId="2368284243" sldId="627"/>
            <ac:spMk id="11" creationId="{EBA10196-ED1E-41C2-9C0E-087552BA07F7}"/>
          </ac:spMkLst>
        </pc:spChg>
        <pc:grpChg chg="del mod">
          <ac:chgData name="Stewart Gale" userId="3647ddd2-6040-41ae-a96d-232c23482af8" providerId="ADAL" clId="{FDA48FC6-FEFE-4B2A-8BBE-0E56C74322B2}" dt="2023-07-25T07:37:47.762" v="208" actId="478"/>
          <ac:grpSpMkLst>
            <pc:docMk/>
            <pc:sldMk cId="2368284243" sldId="627"/>
            <ac:grpSpMk id="2" creationId="{00000000-0000-0000-0000-000000000000}"/>
          </ac:grpSpMkLst>
        </pc:grpChg>
        <pc:graphicFrameChg chg="del mod">
          <ac:chgData name="Stewart Gale" userId="3647ddd2-6040-41ae-a96d-232c23482af8" providerId="ADAL" clId="{FDA48FC6-FEFE-4B2A-8BBE-0E56C74322B2}" dt="2023-07-25T07:37:47.762" v="208" actId="478"/>
          <ac:graphicFrameMkLst>
            <pc:docMk/>
            <pc:sldMk cId="2368284243" sldId="627"/>
            <ac:graphicFrameMk id="7" creationId="{00000000-0000-0000-0000-000000000000}"/>
          </ac:graphicFrameMkLst>
        </pc:graphicFrameChg>
        <pc:cxnChg chg="mod">
          <ac:chgData name="Stewart Gale" userId="3647ddd2-6040-41ae-a96d-232c23482af8" providerId="ADAL" clId="{FDA48FC6-FEFE-4B2A-8BBE-0E56C74322B2}" dt="2023-07-25T07:21:55.227" v="0"/>
          <ac:cxnSpMkLst>
            <pc:docMk/>
            <pc:sldMk cId="2368284243" sldId="627"/>
            <ac:cxnSpMk id="4" creationId="{00000000-0000-0000-0000-000000000000}"/>
          </ac:cxnSpMkLst>
        </pc:cxnChg>
      </pc:sldChg>
      <pc:sldChg chg="delSp modSp mod modAnim">
        <pc:chgData name="Stewart Gale" userId="3647ddd2-6040-41ae-a96d-232c23482af8" providerId="ADAL" clId="{FDA48FC6-FEFE-4B2A-8BBE-0E56C74322B2}" dt="2023-07-25T08:49:57.148" v="1072"/>
        <pc:sldMkLst>
          <pc:docMk/>
          <pc:sldMk cId="3390298558" sldId="628"/>
        </pc:sldMkLst>
        <pc:spChg chg="mod">
          <ac:chgData name="Stewart Gale" userId="3647ddd2-6040-41ae-a96d-232c23482af8" providerId="ADAL" clId="{FDA48FC6-FEFE-4B2A-8BBE-0E56C74322B2}" dt="2023-07-25T07:21:55.227" v="0"/>
          <ac:spMkLst>
            <pc:docMk/>
            <pc:sldMk cId="3390298558" sldId="628"/>
            <ac:spMk id="3" creationId="{00000000-0000-0000-0000-000000000000}"/>
          </ac:spMkLst>
        </pc:spChg>
        <pc:spChg chg="mod">
          <ac:chgData name="Stewart Gale" userId="3647ddd2-6040-41ae-a96d-232c23482af8" providerId="ADAL" clId="{FDA48FC6-FEFE-4B2A-8BBE-0E56C74322B2}" dt="2023-07-25T07:40:25.110" v="266" actId="1076"/>
          <ac:spMkLst>
            <pc:docMk/>
            <pc:sldMk cId="3390298558" sldId="628"/>
            <ac:spMk id="9" creationId="{D698EE1B-A958-440D-93A4-14D9DA440174}"/>
          </ac:spMkLst>
        </pc:spChg>
        <pc:spChg chg="mod">
          <ac:chgData name="Stewart Gale" userId="3647ddd2-6040-41ae-a96d-232c23482af8" providerId="ADAL" clId="{FDA48FC6-FEFE-4B2A-8BBE-0E56C74322B2}" dt="2023-07-25T07:40:41.801" v="269" actId="113"/>
          <ac:spMkLst>
            <pc:docMk/>
            <pc:sldMk cId="3390298558" sldId="628"/>
            <ac:spMk id="11" creationId="{EBA10196-ED1E-41C2-9C0E-087552BA07F7}"/>
          </ac:spMkLst>
        </pc:spChg>
        <pc:grpChg chg="del mod">
          <ac:chgData name="Stewart Gale" userId="3647ddd2-6040-41ae-a96d-232c23482af8" providerId="ADAL" clId="{FDA48FC6-FEFE-4B2A-8BBE-0E56C74322B2}" dt="2023-07-25T07:39:38.066" v="242" actId="478"/>
          <ac:grpSpMkLst>
            <pc:docMk/>
            <pc:sldMk cId="3390298558" sldId="628"/>
            <ac:grpSpMk id="2" creationId="{00000000-0000-0000-0000-000000000000}"/>
          </ac:grpSpMkLst>
        </pc:grpChg>
        <pc:graphicFrameChg chg="del mod">
          <ac:chgData name="Stewart Gale" userId="3647ddd2-6040-41ae-a96d-232c23482af8" providerId="ADAL" clId="{FDA48FC6-FEFE-4B2A-8BBE-0E56C74322B2}" dt="2023-07-25T07:39:41.247" v="243" actId="478"/>
          <ac:graphicFrameMkLst>
            <pc:docMk/>
            <pc:sldMk cId="3390298558" sldId="628"/>
            <ac:graphicFrameMk id="7" creationId="{00000000-0000-0000-0000-000000000000}"/>
          </ac:graphicFrameMkLst>
        </pc:graphicFrameChg>
        <pc:cxnChg chg="mod">
          <ac:chgData name="Stewart Gale" userId="3647ddd2-6040-41ae-a96d-232c23482af8" providerId="ADAL" clId="{FDA48FC6-FEFE-4B2A-8BBE-0E56C74322B2}" dt="2023-07-25T07:21:55.227" v="0"/>
          <ac:cxnSpMkLst>
            <pc:docMk/>
            <pc:sldMk cId="3390298558" sldId="628"/>
            <ac:cxnSpMk id="4" creationId="{00000000-0000-0000-0000-000000000000}"/>
          </ac:cxnSpMkLst>
        </pc:cxnChg>
      </pc:sldChg>
      <pc:sldChg chg="delSp modSp mod">
        <pc:chgData name="Stewart Gale" userId="3647ddd2-6040-41ae-a96d-232c23482af8" providerId="ADAL" clId="{FDA48FC6-FEFE-4B2A-8BBE-0E56C74322B2}" dt="2023-07-25T08:02:28.525" v="613" actId="1076"/>
        <pc:sldMkLst>
          <pc:docMk/>
          <pc:sldMk cId="35462353" sldId="629"/>
        </pc:sldMkLst>
        <pc:spChg chg="mod">
          <ac:chgData name="Stewart Gale" userId="3647ddd2-6040-41ae-a96d-232c23482af8" providerId="ADAL" clId="{FDA48FC6-FEFE-4B2A-8BBE-0E56C74322B2}" dt="2023-07-25T07:21:55.227" v="0"/>
          <ac:spMkLst>
            <pc:docMk/>
            <pc:sldMk cId="35462353" sldId="629"/>
            <ac:spMk id="3" creationId="{00000000-0000-0000-0000-000000000000}"/>
          </ac:spMkLst>
        </pc:spChg>
        <pc:grpChg chg="del mod">
          <ac:chgData name="Stewart Gale" userId="3647ddd2-6040-41ae-a96d-232c23482af8" providerId="ADAL" clId="{FDA48FC6-FEFE-4B2A-8BBE-0E56C74322B2}" dt="2023-07-25T08:02:18.534" v="610" actId="478"/>
          <ac:grpSpMkLst>
            <pc:docMk/>
            <pc:sldMk cId="35462353" sldId="629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FDA48FC6-FEFE-4B2A-8BBE-0E56C74322B2}" dt="2023-07-25T08:02:28.525" v="613" actId="1076"/>
          <ac:picMkLst>
            <pc:docMk/>
            <pc:sldMk cId="35462353" sldId="629"/>
            <ac:picMk id="5" creationId="{00000000-0000-0000-0000-000000000000}"/>
          </ac:picMkLst>
        </pc:picChg>
        <pc:cxnChg chg="mod">
          <ac:chgData name="Stewart Gale" userId="3647ddd2-6040-41ae-a96d-232c23482af8" providerId="ADAL" clId="{FDA48FC6-FEFE-4B2A-8BBE-0E56C74322B2}" dt="2023-07-25T07:21:55.227" v="0"/>
          <ac:cxnSpMkLst>
            <pc:docMk/>
            <pc:sldMk cId="35462353" sldId="629"/>
            <ac:cxnSpMk id="4" creationId="{00000000-0000-0000-0000-000000000000}"/>
          </ac:cxnSpMkLst>
        </pc:cxnChg>
      </pc:sldChg>
      <pc:sldChg chg="delSp modSp mod modAnim">
        <pc:chgData name="Stewart Gale" userId="3647ddd2-6040-41ae-a96d-232c23482af8" providerId="ADAL" clId="{FDA48FC6-FEFE-4B2A-8BBE-0E56C74322B2}" dt="2023-07-25T08:04:22.237" v="644" actId="1076"/>
        <pc:sldMkLst>
          <pc:docMk/>
          <pc:sldMk cId="2944036444" sldId="631"/>
        </pc:sldMkLst>
        <pc:spChg chg="mod">
          <ac:chgData name="Stewart Gale" userId="3647ddd2-6040-41ae-a96d-232c23482af8" providerId="ADAL" clId="{FDA48FC6-FEFE-4B2A-8BBE-0E56C74322B2}" dt="2023-07-25T07:21:55.227" v="0"/>
          <ac:spMkLst>
            <pc:docMk/>
            <pc:sldMk cId="2944036444" sldId="631"/>
            <ac:spMk id="3" creationId="{00000000-0000-0000-0000-000000000000}"/>
          </ac:spMkLst>
        </pc:spChg>
        <pc:spChg chg="mod">
          <ac:chgData name="Stewart Gale" userId="3647ddd2-6040-41ae-a96d-232c23482af8" providerId="ADAL" clId="{FDA48FC6-FEFE-4B2A-8BBE-0E56C74322B2}" dt="2023-07-25T08:04:19.368" v="643" actId="14100"/>
          <ac:spMkLst>
            <pc:docMk/>
            <pc:sldMk cId="2944036444" sldId="631"/>
            <ac:spMk id="11" creationId="{DD768100-289A-4F93-B89C-FC78267767BD}"/>
          </ac:spMkLst>
        </pc:spChg>
        <pc:spChg chg="mod">
          <ac:chgData name="Stewart Gale" userId="3647ddd2-6040-41ae-a96d-232c23482af8" providerId="ADAL" clId="{FDA48FC6-FEFE-4B2A-8BBE-0E56C74322B2}" dt="2023-07-25T08:04:22.237" v="644" actId="1076"/>
          <ac:spMkLst>
            <pc:docMk/>
            <pc:sldMk cId="2944036444" sldId="631"/>
            <ac:spMk id="12" creationId="{2F36EE8F-7930-4B2C-98C3-E2CE61D95FA1}"/>
          </ac:spMkLst>
        </pc:spChg>
        <pc:spChg chg="mod">
          <ac:chgData name="Stewart Gale" userId="3647ddd2-6040-41ae-a96d-232c23482af8" providerId="ADAL" clId="{FDA48FC6-FEFE-4B2A-8BBE-0E56C74322B2}" dt="2023-07-25T08:04:05.652" v="638" actId="1076"/>
          <ac:spMkLst>
            <pc:docMk/>
            <pc:sldMk cId="2944036444" sldId="631"/>
            <ac:spMk id="21" creationId="{6F040E33-C5B9-45B4-B7B4-0F9FB3BA95E2}"/>
          </ac:spMkLst>
        </pc:spChg>
        <pc:grpChg chg="del mod">
          <ac:chgData name="Stewart Gale" userId="3647ddd2-6040-41ae-a96d-232c23482af8" providerId="ADAL" clId="{FDA48FC6-FEFE-4B2A-8BBE-0E56C74322B2}" dt="2023-07-25T08:02:33.622" v="615" actId="478"/>
          <ac:grpSpMkLst>
            <pc:docMk/>
            <pc:sldMk cId="2944036444" sldId="631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FDA48FC6-FEFE-4B2A-8BBE-0E56C74322B2}" dt="2023-07-25T08:03:58.975" v="636" actId="1076"/>
          <ac:picMkLst>
            <pc:docMk/>
            <pc:sldMk cId="2944036444" sldId="631"/>
            <ac:picMk id="6" creationId="{7E308F75-67CF-4801-9420-B46D97D68A01}"/>
          </ac:picMkLst>
        </pc:picChg>
        <pc:picChg chg="mod modCrop">
          <ac:chgData name="Stewart Gale" userId="3647ddd2-6040-41ae-a96d-232c23482af8" providerId="ADAL" clId="{FDA48FC6-FEFE-4B2A-8BBE-0E56C74322B2}" dt="2023-07-25T08:04:00.857" v="637" actId="1076"/>
          <ac:picMkLst>
            <pc:docMk/>
            <pc:sldMk cId="2944036444" sldId="631"/>
            <ac:picMk id="10" creationId="{8F7620ED-743E-45E5-A583-6F11DE511C97}"/>
          </ac:picMkLst>
        </pc:picChg>
        <pc:cxnChg chg="mod">
          <ac:chgData name="Stewart Gale" userId="3647ddd2-6040-41ae-a96d-232c23482af8" providerId="ADAL" clId="{FDA48FC6-FEFE-4B2A-8BBE-0E56C74322B2}" dt="2023-07-25T07:21:55.227" v="0"/>
          <ac:cxnSpMkLst>
            <pc:docMk/>
            <pc:sldMk cId="2944036444" sldId="631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FDA48FC6-FEFE-4B2A-8BBE-0E56C74322B2}" dt="2023-07-25T08:11:00.710" v="724" actId="1076"/>
        <pc:sldMkLst>
          <pc:docMk/>
          <pc:sldMk cId="1690735277" sldId="632"/>
        </pc:sldMkLst>
        <pc:spChg chg="mod">
          <ac:chgData name="Stewart Gale" userId="3647ddd2-6040-41ae-a96d-232c23482af8" providerId="ADAL" clId="{FDA48FC6-FEFE-4B2A-8BBE-0E56C74322B2}" dt="2023-07-25T07:21:55.227" v="0"/>
          <ac:spMkLst>
            <pc:docMk/>
            <pc:sldMk cId="1690735277" sldId="632"/>
            <ac:spMk id="3" creationId="{00000000-0000-0000-0000-000000000000}"/>
          </ac:spMkLst>
        </pc:spChg>
        <pc:spChg chg="add mod">
          <ac:chgData name="Stewart Gale" userId="3647ddd2-6040-41ae-a96d-232c23482af8" providerId="ADAL" clId="{FDA48FC6-FEFE-4B2A-8BBE-0E56C74322B2}" dt="2023-07-25T08:11:00.710" v="724" actId="1076"/>
          <ac:spMkLst>
            <pc:docMk/>
            <pc:sldMk cId="1690735277" sldId="632"/>
            <ac:spMk id="5" creationId="{256270FA-7BC3-2C72-3ABA-37CCD4F52E7F}"/>
          </ac:spMkLst>
        </pc:spChg>
        <pc:spChg chg="add del mod">
          <ac:chgData name="Stewart Gale" userId="3647ddd2-6040-41ae-a96d-232c23482af8" providerId="ADAL" clId="{FDA48FC6-FEFE-4B2A-8BBE-0E56C74322B2}" dt="2023-07-25T08:09:15.028" v="704" actId="478"/>
          <ac:spMkLst>
            <pc:docMk/>
            <pc:sldMk cId="1690735277" sldId="632"/>
            <ac:spMk id="8" creationId="{9BE6EBD2-BBE3-41B6-CDE0-E9076FA8B7BB}"/>
          </ac:spMkLst>
        </pc:spChg>
        <pc:spChg chg="add del mod">
          <ac:chgData name="Stewart Gale" userId="3647ddd2-6040-41ae-a96d-232c23482af8" providerId="ADAL" clId="{FDA48FC6-FEFE-4B2A-8BBE-0E56C74322B2}" dt="2023-07-25T08:09:15.028" v="704" actId="478"/>
          <ac:spMkLst>
            <pc:docMk/>
            <pc:sldMk cId="1690735277" sldId="632"/>
            <ac:spMk id="9" creationId="{9C0E6F9A-2CAA-69E7-03BF-907037F7E9E2}"/>
          </ac:spMkLst>
        </pc:spChg>
        <pc:spChg chg="add mod">
          <ac:chgData name="Stewart Gale" userId="3647ddd2-6040-41ae-a96d-232c23482af8" providerId="ADAL" clId="{FDA48FC6-FEFE-4B2A-8BBE-0E56C74322B2}" dt="2023-07-25T08:11:00.710" v="724" actId="1076"/>
          <ac:spMkLst>
            <pc:docMk/>
            <pc:sldMk cId="1690735277" sldId="632"/>
            <ac:spMk id="11" creationId="{B8CEC995-552D-86B5-10C6-82359FE8DA53}"/>
          </ac:spMkLst>
        </pc:spChg>
        <pc:spChg chg="add mod">
          <ac:chgData name="Stewart Gale" userId="3647ddd2-6040-41ae-a96d-232c23482af8" providerId="ADAL" clId="{FDA48FC6-FEFE-4B2A-8BBE-0E56C74322B2}" dt="2023-07-25T08:10:25.957" v="714" actId="1076"/>
          <ac:spMkLst>
            <pc:docMk/>
            <pc:sldMk cId="1690735277" sldId="632"/>
            <ac:spMk id="13" creationId="{8820EFD2-C9EC-1CF5-1EAB-ABB43A28DFEE}"/>
          </ac:spMkLst>
        </pc:spChg>
        <pc:spChg chg="mod">
          <ac:chgData name="Stewart Gale" userId="3647ddd2-6040-41ae-a96d-232c23482af8" providerId="ADAL" clId="{FDA48FC6-FEFE-4B2A-8BBE-0E56C74322B2}" dt="2023-07-25T08:10:25.957" v="714" actId="1076"/>
          <ac:spMkLst>
            <pc:docMk/>
            <pc:sldMk cId="1690735277" sldId="632"/>
            <ac:spMk id="14" creationId="{F81F8D8F-9320-4030-8D3F-CB849B076D8D}"/>
          </ac:spMkLst>
        </pc:spChg>
        <pc:spChg chg="mod">
          <ac:chgData name="Stewart Gale" userId="3647ddd2-6040-41ae-a96d-232c23482af8" providerId="ADAL" clId="{FDA48FC6-FEFE-4B2A-8BBE-0E56C74322B2}" dt="2023-07-25T08:10:25.957" v="714" actId="1076"/>
          <ac:spMkLst>
            <pc:docMk/>
            <pc:sldMk cId="1690735277" sldId="632"/>
            <ac:spMk id="15" creationId="{FB656ACF-1D61-4342-BADB-4249DA2766B6}"/>
          </ac:spMkLst>
        </pc:spChg>
        <pc:spChg chg="del mod">
          <ac:chgData name="Stewart Gale" userId="3647ddd2-6040-41ae-a96d-232c23482af8" providerId="ADAL" clId="{FDA48FC6-FEFE-4B2A-8BBE-0E56C74322B2}" dt="2023-07-25T08:08:33.775" v="690" actId="478"/>
          <ac:spMkLst>
            <pc:docMk/>
            <pc:sldMk cId="1690735277" sldId="632"/>
            <ac:spMk id="16" creationId="{A9C5A761-72DE-447F-AAC1-80F1521DFDD0}"/>
          </ac:spMkLst>
        </pc:spChg>
        <pc:spChg chg="mod">
          <ac:chgData name="Stewart Gale" userId="3647ddd2-6040-41ae-a96d-232c23482af8" providerId="ADAL" clId="{FDA48FC6-FEFE-4B2A-8BBE-0E56C74322B2}" dt="2023-07-25T08:10:25.957" v="714" actId="1076"/>
          <ac:spMkLst>
            <pc:docMk/>
            <pc:sldMk cId="1690735277" sldId="632"/>
            <ac:spMk id="17" creationId="{0E37E036-923B-45F5-98BE-834DFC2EE181}"/>
          </ac:spMkLst>
        </pc:spChg>
        <pc:spChg chg="mod">
          <ac:chgData name="Stewart Gale" userId="3647ddd2-6040-41ae-a96d-232c23482af8" providerId="ADAL" clId="{FDA48FC6-FEFE-4B2A-8BBE-0E56C74322B2}" dt="2023-07-25T08:10:25.957" v="714" actId="1076"/>
          <ac:spMkLst>
            <pc:docMk/>
            <pc:sldMk cId="1690735277" sldId="632"/>
            <ac:spMk id="19" creationId="{437E9FA6-2B29-4915-A630-6F95E7B4BC2A}"/>
          </ac:spMkLst>
        </pc:spChg>
        <pc:spChg chg="mod">
          <ac:chgData name="Stewart Gale" userId="3647ddd2-6040-41ae-a96d-232c23482af8" providerId="ADAL" clId="{FDA48FC6-FEFE-4B2A-8BBE-0E56C74322B2}" dt="2023-07-25T08:10:25.957" v="714" actId="1076"/>
          <ac:spMkLst>
            <pc:docMk/>
            <pc:sldMk cId="1690735277" sldId="632"/>
            <ac:spMk id="20" creationId="{5C1F2D0E-F112-4B6E-8FB5-C9559A82C4AE}"/>
          </ac:spMkLst>
        </pc:spChg>
        <pc:spChg chg="del mod">
          <ac:chgData name="Stewart Gale" userId="3647ddd2-6040-41ae-a96d-232c23482af8" providerId="ADAL" clId="{FDA48FC6-FEFE-4B2A-8BBE-0E56C74322B2}" dt="2023-07-25T08:04:45.150" v="653" actId="478"/>
          <ac:spMkLst>
            <pc:docMk/>
            <pc:sldMk cId="1690735277" sldId="632"/>
            <ac:spMk id="21" creationId="{9DEDA2DE-2FD7-46DF-9DCA-807AE77FC5EB}"/>
          </ac:spMkLst>
        </pc:spChg>
        <pc:grpChg chg="del mod">
          <ac:chgData name="Stewart Gale" userId="3647ddd2-6040-41ae-a96d-232c23482af8" providerId="ADAL" clId="{FDA48FC6-FEFE-4B2A-8BBE-0E56C74322B2}" dt="2023-07-25T08:04:25.328" v="645" actId="478"/>
          <ac:grpSpMkLst>
            <pc:docMk/>
            <pc:sldMk cId="1690735277" sldId="632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FDA48FC6-FEFE-4B2A-8BBE-0E56C74322B2}" dt="2023-07-25T08:04:28.761" v="647" actId="14100"/>
          <ac:picMkLst>
            <pc:docMk/>
            <pc:sldMk cId="1690735277" sldId="632"/>
            <ac:picMk id="6" creationId="{7E308F75-67CF-4801-9420-B46D97D68A01}"/>
          </ac:picMkLst>
        </pc:picChg>
        <pc:picChg chg="mod modCrop">
          <ac:chgData name="Stewart Gale" userId="3647ddd2-6040-41ae-a96d-232c23482af8" providerId="ADAL" clId="{FDA48FC6-FEFE-4B2A-8BBE-0E56C74322B2}" dt="2023-07-25T08:04:41.179" v="651" actId="1076"/>
          <ac:picMkLst>
            <pc:docMk/>
            <pc:sldMk cId="1690735277" sldId="632"/>
            <ac:picMk id="10" creationId="{8F7620ED-743E-45E5-A583-6F11DE511C97}"/>
          </ac:picMkLst>
        </pc:picChg>
        <pc:cxnChg chg="mod">
          <ac:chgData name="Stewart Gale" userId="3647ddd2-6040-41ae-a96d-232c23482af8" providerId="ADAL" clId="{FDA48FC6-FEFE-4B2A-8BBE-0E56C74322B2}" dt="2023-07-25T07:21:55.227" v="0"/>
          <ac:cxnSpMkLst>
            <pc:docMk/>
            <pc:sldMk cId="1690735277" sldId="632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FDA48FC6-FEFE-4B2A-8BBE-0E56C74322B2}" dt="2023-07-25T08:10:25.957" v="714" actId="1076"/>
          <ac:cxnSpMkLst>
            <pc:docMk/>
            <pc:sldMk cId="1690735277" sldId="632"/>
            <ac:cxnSpMk id="7" creationId="{45BB4A85-AC31-49D0-8319-A72119E1325E}"/>
          </ac:cxnSpMkLst>
        </pc:cxnChg>
        <pc:cxnChg chg="add mod">
          <ac:chgData name="Stewart Gale" userId="3647ddd2-6040-41ae-a96d-232c23482af8" providerId="ADAL" clId="{FDA48FC6-FEFE-4B2A-8BBE-0E56C74322B2}" dt="2023-07-25T08:10:25.957" v="714" actId="1076"/>
          <ac:cxnSpMkLst>
            <pc:docMk/>
            <pc:sldMk cId="1690735277" sldId="632"/>
            <ac:cxnSpMk id="12" creationId="{A3783733-781F-0B96-553B-291EB2941A13}"/>
          </ac:cxnSpMkLst>
        </pc:cxnChg>
      </pc:sldChg>
      <pc:sldChg chg="addSp delSp modSp mod modAnim">
        <pc:chgData name="Stewart Gale" userId="3647ddd2-6040-41ae-a96d-232c23482af8" providerId="ADAL" clId="{FDA48FC6-FEFE-4B2A-8BBE-0E56C74322B2}" dt="2023-07-25T08:14:07.658" v="758"/>
        <pc:sldMkLst>
          <pc:docMk/>
          <pc:sldMk cId="1822232828" sldId="633"/>
        </pc:sldMkLst>
        <pc:spChg chg="mod">
          <ac:chgData name="Stewart Gale" userId="3647ddd2-6040-41ae-a96d-232c23482af8" providerId="ADAL" clId="{FDA48FC6-FEFE-4B2A-8BBE-0E56C74322B2}" dt="2023-07-25T07:21:55.227" v="0"/>
          <ac:spMkLst>
            <pc:docMk/>
            <pc:sldMk cId="1822232828" sldId="633"/>
            <ac:spMk id="3" creationId="{00000000-0000-0000-0000-000000000000}"/>
          </ac:spMkLst>
        </pc:spChg>
        <pc:spChg chg="add mod">
          <ac:chgData name="Stewart Gale" userId="3647ddd2-6040-41ae-a96d-232c23482af8" providerId="ADAL" clId="{FDA48FC6-FEFE-4B2A-8BBE-0E56C74322B2}" dt="2023-07-25T08:11:09.991" v="726" actId="1076"/>
          <ac:spMkLst>
            <pc:docMk/>
            <pc:sldMk cId="1822232828" sldId="633"/>
            <ac:spMk id="5" creationId="{D6BDF9A7-2BC7-AB1D-7253-4A635D03933D}"/>
          </ac:spMkLst>
        </pc:spChg>
        <pc:spChg chg="add mod">
          <ac:chgData name="Stewart Gale" userId="3647ddd2-6040-41ae-a96d-232c23482af8" providerId="ADAL" clId="{FDA48FC6-FEFE-4B2A-8BBE-0E56C74322B2}" dt="2023-07-25T08:12:52.653" v="745" actId="1076"/>
          <ac:spMkLst>
            <pc:docMk/>
            <pc:sldMk cId="1822232828" sldId="633"/>
            <ac:spMk id="7" creationId="{1AA249E1-549D-AEEF-7319-C2A8A1DBF1AD}"/>
          </ac:spMkLst>
        </pc:spChg>
        <pc:spChg chg="add mod">
          <ac:chgData name="Stewart Gale" userId="3647ddd2-6040-41ae-a96d-232c23482af8" providerId="ADAL" clId="{FDA48FC6-FEFE-4B2A-8BBE-0E56C74322B2}" dt="2023-07-25T08:13:45.730" v="755" actId="1076"/>
          <ac:spMkLst>
            <pc:docMk/>
            <pc:sldMk cId="1822232828" sldId="633"/>
            <ac:spMk id="8" creationId="{A0230E37-163E-2604-B71D-5E2105678C5F}"/>
          </ac:spMkLst>
        </pc:spChg>
        <pc:spChg chg="add mod">
          <ac:chgData name="Stewart Gale" userId="3647ddd2-6040-41ae-a96d-232c23482af8" providerId="ADAL" clId="{FDA48FC6-FEFE-4B2A-8BBE-0E56C74322B2}" dt="2023-07-25T08:12:50.064" v="744" actId="1076"/>
          <ac:spMkLst>
            <pc:docMk/>
            <pc:sldMk cId="1822232828" sldId="633"/>
            <ac:spMk id="11" creationId="{C2D83FF2-AA46-0607-49D0-3A74660F868B}"/>
          </ac:spMkLst>
        </pc:spChg>
        <pc:spChg chg="del mod">
          <ac:chgData name="Stewart Gale" userId="3647ddd2-6040-41ae-a96d-232c23482af8" providerId="ADAL" clId="{FDA48FC6-FEFE-4B2A-8BBE-0E56C74322B2}" dt="2023-07-25T08:10:46.469" v="723" actId="478"/>
          <ac:spMkLst>
            <pc:docMk/>
            <pc:sldMk cId="1822232828" sldId="633"/>
            <ac:spMk id="13" creationId="{B18E78D0-1FE3-4E19-8595-6D4523CB232C}"/>
          </ac:spMkLst>
        </pc:spChg>
        <pc:spChg chg="mod">
          <ac:chgData name="Stewart Gale" userId="3647ddd2-6040-41ae-a96d-232c23482af8" providerId="ADAL" clId="{FDA48FC6-FEFE-4B2A-8BBE-0E56C74322B2}" dt="2023-07-25T08:12:55.205" v="746" actId="1076"/>
          <ac:spMkLst>
            <pc:docMk/>
            <pc:sldMk cId="1822232828" sldId="633"/>
            <ac:spMk id="18" creationId="{ADE3D08D-B0D0-48CF-AA03-08A20CD5A6DA}"/>
          </ac:spMkLst>
        </pc:spChg>
        <pc:spChg chg="mod">
          <ac:chgData name="Stewart Gale" userId="3647ddd2-6040-41ae-a96d-232c23482af8" providerId="ADAL" clId="{FDA48FC6-FEFE-4B2A-8BBE-0E56C74322B2}" dt="2023-07-25T08:13:41.219" v="754" actId="1076"/>
          <ac:spMkLst>
            <pc:docMk/>
            <pc:sldMk cId="1822232828" sldId="633"/>
            <ac:spMk id="21" creationId="{DF1B36E9-E707-4F4B-9BDF-11C81745E5AC}"/>
          </ac:spMkLst>
        </pc:spChg>
        <pc:spChg chg="mod">
          <ac:chgData name="Stewart Gale" userId="3647ddd2-6040-41ae-a96d-232c23482af8" providerId="ADAL" clId="{FDA48FC6-FEFE-4B2A-8BBE-0E56C74322B2}" dt="2023-07-25T08:12:59.327" v="747" actId="1076"/>
          <ac:spMkLst>
            <pc:docMk/>
            <pc:sldMk cId="1822232828" sldId="633"/>
            <ac:spMk id="22" creationId="{29967C3C-DB1F-4614-BD71-BD6DCB475065}"/>
          </ac:spMkLst>
        </pc:spChg>
        <pc:spChg chg="mod">
          <ac:chgData name="Stewart Gale" userId="3647ddd2-6040-41ae-a96d-232c23482af8" providerId="ADAL" clId="{FDA48FC6-FEFE-4B2A-8BBE-0E56C74322B2}" dt="2023-07-25T08:13:21.192" v="751" actId="14100"/>
          <ac:spMkLst>
            <pc:docMk/>
            <pc:sldMk cId="1822232828" sldId="633"/>
            <ac:spMk id="23" creationId="{38CE26A1-CF90-4296-B2EA-8AA9EA275F8D}"/>
          </ac:spMkLst>
        </pc:spChg>
        <pc:spChg chg="mod">
          <ac:chgData name="Stewart Gale" userId="3647ddd2-6040-41ae-a96d-232c23482af8" providerId="ADAL" clId="{FDA48FC6-FEFE-4B2A-8BBE-0E56C74322B2}" dt="2023-07-25T08:13:19.585" v="750" actId="14100"/>
          <ac:spMkLst>
            <pc:docMk/>
            <pc:sldMk cId="1822232828" sldId="633"/>
            <ac:spMk id="24" creationId="{104F2B4A-4FB3-4516-AF9E-10E6262C8236}"/>
          </ac:spMkLst>
        </pc:spChg>
        <pc:spChg chg="mod">
          <ac:chgData name="Stewart Gale" userId="3647ddd2-6040-41ae-a96d-232c23482af8" providerId="ADAL" clId="{FDA48FC6-FEFE-4B2A-8BBE-0E56C74322B2}" dt="2023-07-25T08:13:25.575" v="752" actId="113"/>
          <ac:spMkLst>
            <pc:docMk/>
            <pc:sldMk cId="1822232828" sldId="633"/>
            <ac:spMk id="25" creationId="{CE00E805-C14C-4E87-9CF6-5969C1E6954F}"/>
          </ac:spMkLst>
        </pc:spChg>
        <pc:spChg chg="mod">
          <ac:chgData name="Stewart Gale" userId="3647ddd2-6040-41ae-a96d-232c23482af8" providerId="ADAL" clId="{FDA48FC6-FEFE-4B2A-8BBE-0E56C74322B2}" dt="2023-07-25T08:13:48.391" v="756" actId="1076"/>
          <ac:spMkLst>
            <pc:docMk/>
            <pc:sldMk cId="1822232828" sldId="633"/>
            <ac:spMk id="27" creationId="{6A8553CE-D5F1-4360-965E-8F8387A8AF68}"/>
          </ac:spMkLst>
        </pc:spChg>
        <pc:grpChg chg="del mod">
          <ac:chgData name="Stewart Gale" userId="3647ddd2-6040-41ae-a96d-232c23482af8" providerId="ADAL" clId="{FDA48FC6-FEFE-4B2A-8BBE-0E56C74322B2}" dt="2023-07-25T08:10:29.277" v="716" actId="478"/>
          <ac:grpSpMkLst>
            <pc:docMk/>
            <pc:sldMk cId="1822232828" sldId="633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FDA48FC6-FEFE-4B2A-8BBE-0E56C74322B2}" dt="2023-07-25T08:10:34.496" v="719" actId="1076"/>
          <ac:picMkLst>
            <pc:docMk/>
            <pc:sldMk cId="1822232828" sldId="633"/>
            <ac:picMk id="6" creationId="{7E308F75-67CF-4801-9420-B46D97D68A01}"/>
          </ac:picMkLst>
        </pc:picChg>
        <pc:picChg chg="mod">
          <ac:chgData name="Stewart Gale" userId="3647ddd2-6040-41ae-a96d-232c23482af8" providerId="ADAL" clId="{FDA48FC6-FEFE-4B2A-8BBE-0E56C74322B2}" dt="2023-07-25T08:10:42.205" v="722" actId="1076"/>
          <ac:picMkLst>
            <pc:docMk/>
            <pc:sldMk cId="1822232828" sldId="633"/>
            <ac:picMk id="10" creationId="{8F7620ED-743E-45E5-A583-6F11DE511C97}"/>
          </ac:picMkLst>
        </pc:picChg>
        <pc:cxnChg chg="mod">
          <ac:chgData name="Stewart Gale" userId="3647ddd2-6040-41ae-a96d-232c23482af8" providerId="ADAL" clId="{FDA48FC6-FEFE-4B2A-8BBE-0E56C74322B2}" dt="2023-07-25T07:21:55.227" v="0"/>
          <ac:cxnSpMkLst>
            <pc:docMk/>
            <pc:sldMk cId="1822232828" sldId="633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FDA48FC6-FEFE-4B2A-8BBE-0E56C74322B2}" dt="2023-07-25T08:12:06.452" v="735" actId="1076"/>
          <ac:cxnSpMkLst>
            <pc:docMk/>
            <pc:sldMk cId="1822232828" sldId="633"/>
            <ac:cxnSpMk id="9" creationId="{E15216B9-33B5-99AE-16F0-F1BE44C5CFA8}"/>
          </ac:cxnSpMkLst>
        </pc:cxnChg>
        <pc:cxnChg chg="mod">
          <ac:chgData name="Stewart Gale" userId="3647ddd2-6040-41ae-a96d-232c23482af8" providerId="ADAL" clId="{FDA48FC6-FEFE-4B2A-8BBE-0E56C74322B2}" dt="2023-07-25T08:13:03.167" v="748" actId="1076"/>
          <ac:cxnSpMkLst>
            <pc:docMk/>
            <pc:sldMk cId="1822232828" sldId="633"/>
            <ac:cxnSpMk id="26" creationId="{4C35B975-21E9-4A4D-8A55-9EA343C4E3B8}"/>
          </ac:cxnSpMkLst>
        </pc:cxnChg>
      </pc:sldChg>
      <pc:sldChg chg="addSp modSp new mod">
        <pc:chgData name="Stewart Gale" userId="3647ddd2-6040-41ae-a96d-232c23482af8" providerId="ADAL" clId="{FDA48FC6-FEFE-4B2A-8BBE-0E56C74322B2}" dt="2023-07-25T08:48:24.128" v="1054" actId="1076"/>
        <pc:sldMkLst>
          <pc:docMk/>
          <pc:sldMk cId="4155545066" sldId="634"/>
        </pc:sldMkLst>
        <pc:spChg chg="add mod">
          <ac:chgData name="Stewart Gale" userId="3647ddd2-6040-41ae-a96d-232c23482af8" providerId="ADAL" clId="{FDA48FC6-FEFE-4B2A-8BBE-0E56C74322B2}" dt="2023-07-25T08:48:24.128" v="1054" actId="1076"/>
          <ac:spMkLst>
            <pc:docMk/>
            <pc:sldMk cId="4155545066" sldId="634"/>
            <ac:spMk id="2" creationId="{EE07CAA3-F037-2B7D-B100-E6C1DB0DDC37}"/>
          </ac:spMkLst>
        </pc:spChg>
      </pc:sldChg>
      <pc:sldChg chg="addSp delSp modSp new mod modAnim">
        <pc:chgData name="Stewart Gale" userId="3647ddd2-6040-41ae-a96d-232c23482af8" providerId="ADAL" clId="{FDA48FC6-FEFE-4B2A-8BBE-0E56C74322B2}" dt="2023-07-25T08:49:18.271" v="1069" actId="1076"/>
        <pc:sldMkLst>
          <pc:docMk/>
          <pc:sldMk cId="443549972" sldId="635"/>
        </pc:sldMkLst>
        <pc:spChg chg="add mod">
          <ac:chgData name="Stewart Gale" userId="3647ddd2-6040-41ae-a96d-232c23482af8" providerId="ADAL" clId="{FDA48FC6-FEFE-4B2A-8BBE-0E56C74322B2}" dt="2023-07-25T07:34:45.433" v="188" actId="1076"/>
          <ac:spMkLst>
            <pc:docMk/>
            <pc:sldMk cId="443549972" sldId="635"/>
            <ac:spMk id="2" creationId="{24317046-112E-049B-F821-099636D1D426}"/>
          </ac:spMkLst>
        </pc:spChg>
        <pc:spChg chg="add del mod">
          <ac:chgData name="Stewart Gale" userId="3647ddd2-6040-41ae-a96d-232c23482af8" providerId="ADAL" clId="{FDA48FC6-FEFE-4B2A-8BBE-0E56C74322B2}" dt="2023-07-25T08:49:01.705" v="1062" actId="478"/>
          <ac:spMkLst>
            <pc:docMk/>
            <pc:sldMk cId="443549972" sldId="635"/>
            <ac:spMk id="4" creationId="{B843DDE1-7110-6C4A-AC55-91A4325D6A9C}"/>
          </ac:spMkLst>
        </pc:spChg>
        <pc:picChg chg="add del mod">
          <ac:chgData name="Stewart Gale" userId="3647ddd2-6040-41ae-a96d-232c23482af8" providerId="ADAL" clId="{FDA48FC6-FEFE-4B2A-8BBE-0E56C74322B2}" dt="2023-07-25T08:48:51.816" v="1060"/>
          <ac:picMkLst>
            <pc:docMk/>
            <pc:sldMk cId="443549972" sldId="635"/>
            <ac:picMk id="3" creationId="{99D3EE25-1B35-D1E1-9467-7BA2A60A6D66}"/>
          </ac:picMkLst>
        </pc:picChg>
        <pc:picChg chg="add mod modCrop">
          <ac:chgData name="Stewart Gale" userId="3647ddd2-6040-41ae-a96d-232c23482af8" providerId="ADAL" clId="{FDA48FC6-FEFE-4B2A-8BBE-0E56C74322B2}" dt="2023-07-25T08:49:18.271" v="1069" actId="1076"/>
          <ac:picMkLst>
            <pc:docMk/>
            <pc:sldMk cId="443549972" sldId="635"/>
            <ac:picMk id="6" creationId="{9017578D-BD50-35E9-664A-7CFD32B5C9AD}"/>
          </ac:picMkLst>
        </pc:picChg>
      </pc:sldChg>
      <pc:sldChg chg="addSp delSp modSp new mod delAnim modAnim">
        <pc:chgData name="Stewart Gale" userId="3647ddd2-6040-41ae-a96d-232c23482af8" providerId="ADAL" clId="{FDA48FC6-FEFE-4B2A-8BBE-0E56C74322B2}" dt="2023-07-25T08:43:25.520" v="991" actId="1076"/>
        <pc:sldMkLst>
          <pc:docMk/>
          <pc:sldMk cId="3304500615" sldId="636"/>
        </pc:sldMkLst>
        <pc:spChg chg="add mod">
          <ac:chgData name="Stewart Gale" userId="3647ddd2-6040-41ae-a96d-232c23482af8" providerId="ADAL" clId="{FDA48FC6-FEFE-4B2A-8BBE-0E56C74322B2}" dt="2023-07-25T08:15:49.306" v="829" actId="1076"/>
          <ac:spMkLst>
            <pc:docMk/>
            <pc:sldMk cId="3304500615" sldId="636"/>
            <ac:spMk id="2" creationId="{9628220A-4A51-222A-FE7E-3EB9C9E70541}"/>
          </ac:spMkLst>
        </pc:spChg>
        <pc:spChg chg="add del mod">
          <ac:chgData name="Stewart Gale" userId="3647ddd2-6040-41ae-a96d-232c23482af8" providerId="ADAL" clId="{FDA48FC6-FEFE-4B2A-8BBE-0E56C74322B2}" dt="2023-07-25T08:16:10.096" v="833" actId="478"/>
          <ac:spMkLst>
            <pc:docMk/>
            <pc:sldMk cId="3304500615" sldId="636"/>
            <ac:spMk id="3" creationId="{25EFED38-1E90-E77E-C343-8BEDB8707B01}"/>
          </ac:spMkLst>
        </pc:spChg>
        <pc:spChg chg="add mod">
          <ac:chgData name="Stewart Gale" userId="3647ddd2-6040-41ae-a96d-232c23482af8" providerId="ADAL" clId="{FDA48FC6-FEFE-4B2A-8BBE-0E56C74322B2}" dt="2023-07-25T08:40:37.448" v="956" actId="1076"/>
          <ac:spMkLst>
            <pc:docMk/>
            <pc:sldMk cId="3304500615" sldId="636"/>
            <ac:spMk id="4" creationId="{9D25FFF0-35FE-AD72-6C04-207177D591B4}"/>
          </ac:spMkLst>
        </pc:spChg>
        <pc:spChg chg="add del mod">
          <ac:chgData name="Stewart Gale" userId="3647ddd2-6040-41ae-a96d-232c23482af8" providerId="ADAL" clId="{FDA48FC6-FEFE-4B2A-8BBE-0E56C74322B2}" dt="2023-07-25T08:17:32.402" v="866" actId="478"/>
          <ac:spMkLst>
            <pc:docMk/>
            <pc:sldMk cId="3304500615" sldId="636"/>
            <ac:spMk id="7" creationId="{BE07C063-DBB5-AF2A-BAF3-EEA651095BB9}"/>
          </ac:spMkLst>
        </pc:spChg>
        <pc:spChg chg="add del mod">
          <ac:chgData name="Stewart Gale" userId="3647ddd2-6040-41ae-a96d-232c23482af8" providerId="ADAL" clId="{FDA48FC6-FEFE-4B2A-8BBE-0E56C74322B2}" dt="2023-07-25T08:17:32.402" v="866" actId="478"/>
          <ac:spMkLst>
            <pc:docMk/>
            <pc:sldMk cId="3304500615" sldId="636"/>
            <ac:spMk id="8" creationId="{C11474B6-B123-AB34-2670-A17024E2D59B}"/>
          </ac:spMkLst>
        </pc:spChg>
        <pc:spChg chg="add del mod">
          <ac:chgData name="Stewart Gale" userId="3647ddd2-6040-41ae-a96d-232c23482af8" providerId="ADAL" clId="{FDA48FC6-FEFE-4B2A-8BBE-0E56C74322B2}" dt="2023-07-25T08:16:13.008" v="834" actId="478"/>
          <ac:spMkLst>
            <pc:docMk/>
            <pc:sldMk cId="3304500615" sldId="636"/>
            <ac:spMk id="9" creationId="{411B6F2C-076D-B1C1-BE17-075E28EF17C1}"/>
          </ac:spMkLst>
        </pc:spChg>
        <pc:spChg chg="add del mod">
          <ac:chgData name="Stewart Gale" userId="3647ddd2-6040-41ae-a96d-232c23482af8" providerId="ADAL" clId="{FDA48FC6-FEFE-4B2A-8BBE-0E56C74322B2}" dt="2023-07-25T08:16:52.603" v="854" actId="478"/>
          <ac:spMkLst>
            <pc:docMk/>
            <pc:sldMk cId="3304500615" sldId="636"/>
            <ac:spMk id="10" creationId="{F62D998E-0223-9C41-3C36-C32898DC7E78}"/>
          </ac:spMkLst>
        </pc:spChg>
        <pc:spChg chg="add del mod">
          <ac:chgData name="Stewart Gale" userId="3647ddd2-6040-41ae-a96d-232c23482af8" providerId="ADAL" clId="{FDA48FC6-FEFE-4B2A-8BBE-0E56C74322B2}" dt="2023-07-25T08:17:33.944" v="867" actId="478"/>
          <ac:spMkLst>
            <pc:docMk/>
            <pc:sldMk cId="3304500615" sldId="636"/>
            <ac:spMk id="11" creationId="{06EA2EEB-6D68-A476-A760-75CAE42644DD}"/>
          </ac:spMkLst>
        </pc:spChg>
        <pc:spChg chg="add del mod">
          <ac:chgData name="Stewart Gale" userId="3647ddd2-6040-41ae-a96d-232c23482af8" providerId="ADAL" clId="{FDA48FC6-FEFE-4B2A-8BBE-0E56C74322B2}" dt="2023-07-25T08:17:32.402" v="866" actId="478"/>
          <ac:spMkLst>
            <pc:docMk/>
            <pc:sldMk cId="3304500615" sldId="636"/>
            <ac:spMk id="12" creationId="{34A2743D-CC0B-6304-1D53-6CAA21FD98DE}"/>
          </ac:spMkLst>
        </pc:spChg>
        <pc:spChg chg="add del mod">
          <ac:chgData name="Stewart Gale" userId="3647ddd2-6040-41ae-a96d-232c23482af8" providerId="ADAL" clId="{FDA48FC6-FEFE-4B2A-8BBE-0E56C74322B2}" dt="2023-07-25T08:16:52.603" v="854" actId="478"/>
          <ac:spMkLst>
            <pc:docMk/>
            <pc:sldMk cId="3304500615" sldId="636"/>
            <ac:spMk id="13" creationId="{2D27FF30-4C5A-2AF0-5368-EEEC7A072751}"/>
          </ac:spMkLst>
        </pc:spChg>
        <pc:spChg chg="add del mod">
          <ac:chgData name="Stewart Gale" userId="3647ddd2-6040-41ae-a96d-232c23482af8" providerId="ADAL" clId="{FDA48FC6-FEFE-4B2A-8BBE-0E56C74322B2}" dt="2023-07-25T08:16:06.447" v="832" actId="478"/>
          <ac:spMkLst>
            <pc:docMk/>
            <pc:sldMk cId="3304500615" sldId="636"/>
            <ac:spMk id="14" creationId="{EE6D6D5C-AE44-7D24-7C1E-9C76AD77A98C}"/>
          </ac:spMkLst>
        </pc:spChg>
        <pc:spChg chg="add del mod">
          <ac:chgData name="Stewart Gale" userId="3647ddd2-6040-41ae-a96d-232c23482af8" providerId="ADAL" clId="{FDA48FC6-FEFE-4B2A-8BBE-0E56C74322B2}" dt="2023-07-25T08:39:34.802" v="937" actId="478"/>
          <ac:spMkLst>
            <pc:docMk/>
            <pc:sldMk cId="3304500615" sldId="636"/>
            <ac:spMk id="16" creationId="{BECF2587-4646-D706-C5E9-5A4A4D5BD204}"/>
          </ac:spMkLst>
        </pc:spChg>
        <pc:spChg chg="add del mod">
          <ac:chgData name="Stewart Gale" userId="3647ddd2-6040-41ae-a96d-232c23482af8" providerId="ADAL" clId="{FDA48FC6-FEFE-4B2A-8BBE-0E56C74322B2}" dt="2023-07-25T08:17:56.160" v="893" actId="478"/>
          <ac:spMkLst>
            <pc:docMk/>
            <pc:sldMk cId="3304500615" sldId="636"/>
            <ac:spMk id="17" creationId="{4799ECAC-B504-36E2-260A-8CBC80787077}"/>
          </ac:spMkLst>
        </pc:spChg>
        <pc:spChg chg="add mod">
          <ac:chgData name="Stewart Gale" userId="3647ddd2-6040-41ae-a96d-232c23482af8" providerId="ADAL" clId="{FDA48FC6-FEFE-4B2A-8BBE-0E56C74322B2}" dt="2023-07-25T08:40:34.092" v="955" actId="1076"/>
          <ac:spMkLst>
            <pc:docMk/>
            <pc:sldMk cId="3304500615" sldId="636"/>
            <ac:spMk id="18" creationId="{9DBE7A91-53FD-4338-2F86-83BE4BFDA8AF}"/>
          </ac:spMkLst>
        </pc:spChg>
        <pc:spChg chg="add del mod">
          <ac:chgData name="Stewart Gale" userId="3647ddd2-6040-41ae-a96d-232c23482af8" providerId="ADAL" clId="{FDA48FC6-FEFE-4B2A-8BBE-0E56C74322B2}" dt="2023-07-25T08:40:02.289" v="944" actId="478"/>
          <ac:spMkLst>
            <pc:docMk/>
            <pc:sldMk cId="3304500615" sldId="636"/>
            <ac:spMk id="19" creationId="{48DA1E87-0C7A-FC21-C796-E939388102F4}"/>
          </ac:spMkLst>
        </pc:spChg>
        <pc:spChg chg="add mod">
          <ac:chgData name="Stewart Gale" userId="3647ddd2-6040-41ae-a96d-232c23482af8" providerId="ADAL" clId="{FDA48FC6-FEFE-4B2A-8BBE-0E56C74322B2}" dt="2023-07-25T08:43:18.711" v="990" actId="403"/>
          <ac:spMkLst>
            <pc:docMk/>
            <pc:sldMk cId="3304500615" sldId="636"/>
            <ac:spMk id="20" creationId="{E682CFA5-CF14-4AC5-8477-AF7331B0851C}"/>
          </ac:spMkLst>
        </pc:spChg>
        <pc:spChg chg="add mod">
          <ac:chgData name="Stewart Gale" userId="3647ddd2-6040-41ae-a96d-232c23482af8" providerId="ADAL" clId="{FDA48FC6-FEFE-4B2A-8BBE-0E56C74322B2}" dt="2023-07-25T08:43:25.520" v="991" actId="1076"/>
          <ac:spMkLst>
            <pc:docMk/>
            <pc:sldMk cId="3304500615" sldId="636"/>
            <ac:spMk id="21" creationId="{22EBD784-5D18-D233-2579-525AFE1924FD}"/>
          </ac:spMkLst>
        </pc:spChg>
        <pc:cxnChg chg="add del mod">
          <ac:chgData name="Stewart Gale" userId="3647ddd2-6040-41ae-a96d-232c23482af8" providerId="ADAL" clId="{FDA48FC6-FEFE-4B2A-8BBE-0E56C74322B2}" dt="2023-07-25T08:17:32.402" v="866" actId="478"/>
          <ac:cxnSpMkLst>
            <pc:docMk/>
            <pc:sldMk cId="3304500615" sldId="636"/>
            <ac:cxnSpMk id="5" creationId="{9F4816B3-0B1A-7D0B-A914-98C1C887BC58}"/>
          </ac:cxnSpMkLst>
        </pc:cxnChg>
        <pc:cxnChg chg="add del mod">
          <ac:chgData name="Stewart Gale" userId="3647ddd2-6040-41ae-a96d-232c23482af8" providerId="ADAL" clId="{FDA48FC6-FEFE-4B2A-8BBE-0E56C74322B2}" dt="2023-07-25T08:17:33.944" v="867" actId="478"/>
          <ac:cxnSpMkLst>
            <pc:docMk/>
            <pc:sldMk cId="3304500615" sldId="636"/>
            <ac:cxnSpMk id="6" creationId="{FB2A0DFA-FB19-2F63-0C24-A0B12AA7D480}"/>
          </ac:cxnSpMkLst>
        </pc:cxnChg>
      </pc:sldChg>
      <pc:sldMasterChg chg="modSp modSldLayout">
        <pc:chgData name="Stewart Gale" userId="3647ddd2-6040-41ae-a96d-232c23482af8" providerId="ADAL" clId="{FDA48FC6-FEFE-4B2A-8BBE-0E56C74322B2}" dt="2023-07-25T07:21:55.227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FDA48FC6-FEFE-4B2A-8BBE-0E56C74322B2}" dt="2023-07-25T07:21:55.227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FDA48FC6-FEFE-4B2A-8BBE-0E56C74322B2}" dt="2023-07-25T07:21:55.227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FDA48FC6-FEFE-4B2A-8BBE-0E56C74322B2}" dt="2023-07-25T07:21:55.227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FDA48FC6-FEFE-4B2A-8BBE-0E56C74322B2}" dt="2023-07-25T07:21:55.227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FDA48FC6-FEFE-4B2A-8BBE-0E56C74322B2}" dt="2023-07-25T07:21:55.227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FDA48FC6-FEFE-4B2A-8BBE-0E56C74322B2}" dt="2023-07-25T07:21:55.227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FDA48FC6-FEFE-4B2A-8BBE-0E56C74322B2}" dt="2023-07-25T07:21:55.227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DA48FC6-FEFE-4B2A-8BBE-0E56C74322B2}" dt="2023-07-25T07:21:55.227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DA48FC6-FEFE-4B2A-8BBE-0E56C74322B2}" dt="2023-07-25T07:21:55.227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FDA48FC6-FEFE-4B2A-8BBE-0E56C74322B2}" dt="2023-07-25T07:21:55.227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DA48FC6-FEFE-4B2A-8BBE-0E56C74322B2}" dt="2023-07-25T07:21:55.227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DA48FC6-FEFE-4B2A-8BBE-0E56C74322B2}" dt="2023-07-25T07:21:55.227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FDA48FC6-FEFE-4B2A-8BBE-0E56C74322B2}" dt="2023-07-25T07:21:55.227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DA48FC6-FEFE-4B2A-8BBE-0E56C74322B2}" dt="2023-07-25T07:21:55.227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DA48FC6-FEFE-4B2A-8BBE-0E56C74322B2}" dt="2023-07-25T07:21:55.227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FDA48FC6-FEFE-4B2A-8BBE-0E56C74322B2}" dt="2023-07-25T07:21:55.227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DA48FC6-FEFE-4B2A-8BBE-0E56C74322B2}" dt="2023-07-25T07:21:55.227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FDA48FC6-FEFE-4B2A-8BBE-0E56C74322B2}" dt="2023-07-25T07:21:55.227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FDA48FC6-FEFE-4B2A-8BBE-0E56C74322B2}" dt="2023-07-25T07:21:55.227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DA48FC6-FEFE-4B2A-8BBE-0E56C74322B2}" dt="2023-07-25T07:21:55.227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FDA48FC6-FEFE-4B2A-8BBE-0E56C74322B2}" dt="2023-07-25T07:21:55.227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DA48FC6-FEFE-4B2A-8BBE-0E56C74322B2}" dt="2023-07-25T07:21:55.227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DA48FC6-FEFE-4B2A-8BBE-0E56C74322B2}" dt="2023-07-25T07:21:55.227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DA48FC6-FEFE-4B2A-8BBE-0E56C74322B2}" dt="2023-07-25T07:21:55.227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FDA48FC6-FEFE-4B2A-8BBE-0E56C74322B2}" dt="2023-07-25T07:21:55.227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DA48FC6-FEFE-4B2A-8BBE-0E56C74322B2}" dt="2023-07-25T07:21:55.227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FDA48FC6-FEFE-4B2A-8BBE-0E56C74322B2}" dt="2023-07-25T07:21:55.227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FDA48FC6-FEFE-4B2A-8BBE-0E56C74322B2}" dt="2023-07-25T07:21:55.227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FDA48FC6-FEFE-4B2A-8BBE-0E56C74322B2}" dt="2023-07-25T07:21:55.227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FDA48FC6-FEFE-4B2A-8BBE-0E56C74322B2}" dt="2023-07-25T07:21:55.227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 Gale" userId="3647ddd2-6040-41ae-a96d-232c23482af8" providerId="ADAL" clId="{E91B16E1-F47D-48DE-A2A0-6393898210CE}"/>
    <pc:docChg chg="undo custSel addSld delSld modSld sldOrd">
      <pc:chgData name="Stewart Gale" userId="3647ddd2-6040-41ae-a96d-232c23482af8" providerId="ADAL" clId="{E91B16E1-F47D-48DE-A2A0-6393898210CE}" dt="2023-01-05T07:54:22.258" v="949" actId="14100"/>
      <pc:docMkLst>
        <pc:docMk/>
      </pc:docMkLst>
      <pc:sldChg chg="modSp mod">
        <pc:chgData name="Stewart Gale" userId="3647ddd2-6040-41ae-a96d-232c23482af8" providerId="ADAL" clId="{E91B16E1-F47D-48DE-A2A0-6393898210CE}" dt="2023-01-05T07:54:22.258" v="949" actId="14100"/>
        <pc:sldMkLst>
          <pc:docMk/>
          <pc:sldMk cId="2368970575" sldId="613"/>
        </pc:sldMkLst>
        <pc:spChg chg="mod">
          <ac:chgData name="Stewart Gale" userId="3647ddd2-6040-41ae-a96d-232c23482af8" providerId="ADAL" clId="{E91B16E1-F47D-48DE-A2A0-6393898210CE}" dt="2023-01-05T07:54:22.258" v="949" actId="14100"/>
          <ac:spMkLst>
            <pc:docMk/>
            <pc:sldMk cId="2368970575" sldId="613"/>
            <ac:spMk id="19" creationId="{00000000-0000-0000-0000-000000000000}"/>
          </ac:spMkLst>
        </pc:spChg>
      </pc:sldChg>
      <pc:sldChg chg="addSp delSp modSp mod modAnim">
        <pc:chgData name="Stewart Gale" userId="3647ddd2-6040-41ae-a96d-232c23482af8" providerId="ADAL" clId="{E91B16E1-F47D-48DE-A2A0-6393898210CE}" dt="2022-01-12T07:55:09.509" v="897" actId="20577"/>
        <pc:sldMkLst>
          <pc:docMk/>
          <pc:sldMk cId="2852014838" sldId="614"/>
        </pc:sldMkLst>
        <pc:spChg chg="add mod">
          <ac:chgData name="Stewart Gale" userId="3647ddd2-6040-41ae-a96d-232c23482af8" providerId="ADAL" clId="{E91B16E1-F47D-48DE-A2A0-6393898210CE}" dt="2022-01-12T06:25:58.318" v="554" actId="120"/>
          <ac:spMkLst>
            <pc:docMk/>
            <pc:sldMk cId="2852014838" sldId="614"/>
            <ac:spMk id="10" creationId="{71442785-7137-4E31-A570-A5DB811EE0CE}"/>
          </ac:spMkLst>
        </pc:spChg>
        <pc:spChg chg="add mod">
          <ac:chgData name="Stewart Gale" userId="3647ddd2-6040-41ae-a96d-232c23482af8" providerId="ADAL" clId="{E91B16E1-F47D-48DE-A2A0-6393898210CE}" dt="2022-01-12T07:55:09.509" v="897" actId="20577"/>
          <ac:spMkLst>
            <pc:docMk/>
            <pc:sldMk cId="2852014838" sldId="614"/>
            <ac:spMk id="11" creationId="{BD0A0023-B27F-43C1-9DF7-6ED8D80FE042}"/>
          </ac:spMkLst>
        </pc:spChg>
        <pc:spChg chg="add mod">
          <ac:chgData name="Stewart Gale" userId="3647ddd2-6040-41ae-a96d-232c23482af8" providerId="ADAL" clId="{E91B16E1-F47D-48DE-A2A0-6393898210CE}" dt="2022-01-12T06:26:06.614" v="558" actId="14100"/>
          <ac:spMkLst>
            <pc:docMk/>
            <pc:sldMk cId="2852014838" sldId="614"/>
            <ac:spMk id="12" creationId="{FF45EBA8-36F2-4EF7-8BA5-D6863B48835D}"/>
          </ac:spMkLst>
        </pc:spChg>
        <pc:spChg chg="add mod">
          <ac:chgData name="Stewart Gale" userId="3647ddd2-6040-41ae-a96d-232c23482af8" providerId="ADAL" clId="{E91B16E1-F47D-48DE-A2A0-6393898210CE}" dt="2022-01-12T06:26:03.273" v="556" actId="14100"/>
          <ac:spMkLst>
            <pc:docMk/>
            <pc:sldMk cId="2852014838" sldId="614"/>
            <ac:spMk id="13" creationId="{8D6C41BD-FEA5-4DA3-9875-3796B72CF169}"/>
          </ac:spMkLst>
        </pc:spChg>
        <pc:spChg chg="add mod">
          <ac:chgData name="Stewart Gale" userId="3647ddd2-6040-41ae-a96d-232c23482af8" providerId="ADAL" clId="{E91B16E1-F47D-48DE-A2A0-6393898210CE}" dt="2022-01-12T06:26:17.781" v="562" actId="1076"/>
          <ac:spMkLst>
            <pc:docMk/>
            <pc:sldMk cId="2852014838" sldId="614"/>
            <ac:spMk id="14" creationId="{6F4253C8-EB0C-4DEF-9E15-958D1EAE9BF5}"/>
          </ac:spMkLst>
        </pc:spChg>
        <pc:spChg chg="add mod">
          <ac:chgData name="Stewart Gale" userId="3647ddd2-6040-41ae-a96d-232c23482af8" providerId="ADAL" clId="{E91B16E1-F47D-48DE-A2A0-6393898210CE}" dt="2022-01-12T06:26:21.854" v="564" actId="14100"/>
          <ac:spMkLst>
            <pc:docMk/>
            <pc:sldMk cId="2852014838" sldId="614"/>
            <ac:spMk id="16" creationId="{CF88F715-AB6B-432F-B8F7-94E3C431978D}"/>
          </ac:spMkLst>
        </pc:spChg>
        <pc:spChg chg="add mod">
          <ac:chgData name="Stewart Gale" userId="3647ddd2-6040-41ae-a96d-232c23482af8" providerId="ADAL" clId="{E91B16E1-F47D-48DE-A2A0-6393898210CE}" dt="2022-01-12T06:26:27.472" v="566" actId="1076"/>
          <ac:spMkLst>
            <pc:docMk/>
            <pc:sldMk cId="2852014838" sldId="614"/>
            <ac:spMk id="17" creationId="{F2A44C16-0725-403A-817C-E142D793F351}"/>
          </ac:spMkLst>
        </pc:spChg>
        <pc:grpChg chg="add del">
          <ac:chgData name="Stewart Gale" userId="3647ddd2-6040-41ae-a96d-232c23482af8" providerId="ADAL" clId="{E91B16E1-F47D-48DE-A2A0-6393898210CE}" dt="2022-01-12T06:21:41.321" v="469" actId="478"/>
          <ac:grpSpMkLst>
            <pc:docMk/>
            <pc:sldMk cId="2852014838" sldId="614"/>
            <ac:grpSpMk id="2" creationId="{2A1D3FFA-B800-43F9-826D-D067414A43A2}"/>
          </ac:grpSpMkLst>
        </pc:grpChg>
        <pc:picChg chg="add del mod modCrop">
          <ac:chgData name="Stewart Gale" userId="3647ddd2-6040-41ae-a96d-232c23482af8" providerId="ADAL" clId="{E91B16E1-F47D-48DE-A2A0-6393898210CE}" dt="2022-01-12T06:21:45.603" v="470" actId="478"/>
          <ac:picMkLst>
            <pc:docMk/>
            <pc:sldMk cId="2852014838" sldId="614"/>
            <ac:picMk id="5" creationId="{D07F7D7C-2103-49B0-9A90-0B6BA62769A1}"/>
          </ac:picMkLst>
        </pc:picChg>
        <pc:picChg chg="del mod">
          <ac:chgData name="Stewart Gale" userId="3647ddd2-6040-41ae-a96d-232c23482af8" providerId="ADAL" clId="{E91B16E1-F47D-48DE-A2A0-6393898210CE}" dt="2022-01-12T06:26:29.377" v="567" actId="478"/>
          <ac:picMkLst>
            <pc:docMk/>
            <pc:sldMk cId="2852014838" sldId="614"/>
            <ac:picMk id="6" creationId="{BB9DCE95-6492-47B0-A847-AFFCB6080718}"/>
          </ac:picMkLst>
        </pc:picChg>
        <pc:picChg chg="add del mod modCrop">
          <ac:chgData name="Stewart Gale" userId="3647ddd2-6040-41ae-a96d-232c23482af8" providerId="ADAL" clId="{E91B16E1-F47D-48DE-A2A0-6393898210CE}" dt="2022-01-12T06:21:45.603" v="470" actId="478"/>
          <ac:picMkLst>
            <pc:docMk/>
            <pc:sldMk cId="2852014838" sldId="614"/>
            <ac:picMk id="7" creationId="{35B5348D-D229-4DA7-B2BA-49E9CB2EDFEE}"/>
          </ac:picMkLst>
        </pc:picChg>
        <pc:picChg chg="add del">
          <ac:chgData name="Stewart Gale" userId="3647ddd2-6040-41ae-a96d-232c23482af8" providerId="ADAL" clId="{E91B16E1-F47D-48DE-A2A0-6393898210CE}" dt="2022-01-12T06:21:40.810" v="468"/>
          <ac:picMkLst>
            <pc:docMk/>
            <pc:sldMk cId="2852014838" sldId="614"/>
            <ac:picMk id="8" creationId="{CF232536-F637-4C7C-8DF1-D452DDFE1454}"/>
          </ac:picMkLst>
        </pc:picChg>
        <pc:picChg chg="add mod modCrop">
          <ac:chgData name="Stewart Gale" userId="3647ddd2-6040-41ae-a96d-232c23482af8" providerId="ADAL" clId="{E91B16E1-F47D-48DE-A2A0-6393898210CE}" dt="2022-01-12T06:22:16.078" v="479" actId="1076"/>
          <ac:picMkLst>
            <pc:docMk/>
            <pc:sldMk cId="2852014838" sldId="614"/>
            <ac:picMk id="9" creationId="{FC95D4BF-CE48-4E34-903A-A0F71579E27A}"/>
          </ac:picMkLst>
        </pc:picChg>
        <pc:cxnChg chg="add mod">
          <ac:chgData name="Stewart Gale" userId="3647ddd2-6040-41ae-a96d-232c23482af8" providerId="ADAL" clId="{E91B16E1-F47D-48DE-A2A0-6393898210CE}" dt="2022-01-12T06:26:10.468" v="559" actId="1076"/>
          <ac:cxnSpMkLst>
            <pc:docMk/>
            <pc:sldMk cId="2852014838" sldId="614"/>
            <ac:cxnSpMk id="15" creationId="{EF9A8CF0-8EB0-4A24-9372-26118E4F0E28}"/>
          </ac:cxnSpMkLst>
        </pc:cxnChg>
      </pc:sldChg>
      <pc:sldChg chg="addSp delSp modSp mod modAnim">
        <pc:chgData name="Stewart Gale" userId="3647ddd2-6040-41ae-a96d-232c23482af8" providerId="ADAL" clId="{E91B16E1-F47D-48DE-A2A0-6393898210CE}" dt="2022-01-12T06:20:47.227" v="458" actId="1076"/>
        <pc:sldMkLst>
          <pc:docMk/>
          <pc:sldMk cId="2071986751" sldId="615"/>
        </pc:sldMkLst>
        <pc:spChg chg="add mod">
          <ac:chgData name="Stewart Gale" userId="3647ddd2-6040-41ae-a96d-232c23482af8" providerId="ADAL" clId="{E91B16E1-F47D-48DE-A2A0-6393898210CE}" dt="2022-01-12T06:20:47.227" v="458" actId="1076"/>
          <ac:spMkLst>
            <pc:docMk/>
            <pc:sldMk cId="2071986751" sldId="615"/>
            <ac:spMk id="8" creationId="{DE851676-C5D3-407A-AC09-BD2CEB0C437F}"/>
          </ac:spMkLst>
        </pc:spChg>
        <pc:spChg chg="add mod">
          <ac:chgData name="Stewart Gale" userId="3647ddd2-6040-41ae-a96d-232c23482af8" providerId="ADAL" clId="{E91B16E1-F47D-48DE-A2A0-6393898210CE}" dt="2022-01-12T06:20:47.227" v="458" actId="1076"/>
          <ac:spMkLst>
            <pc:docMk/>
            <pc:sldMk cId="2071986751" sldId="615"/>
            <ac:spMk id="9" creationId="{507487A5-D4F0-4E7B-8B32-F853D91326C2}"/>
          </ac:spMkLst>
        </pc:spChg>
        <pc:spChg chg="add mod">
          <ac:chgData name="Stewart Gale" userId="3647ddd2-6040-41ae-a96d-232c23482af8" providerId="ADAL" clId="{E91B16E1-F47D-48DE-A2A0-6393898210CE}" dt="2022-01-12T06:20:47.227" v="458" actId="1076"/>
          <ac:spMkLst>
            <pc:docMk/>
            <pc:sldMk cId="2071986751" sldId="615"/>
            <ac:spMk id="11" creationId="{5938EAE0-9875-4BFC-B04F-7AFE894A714D}"/>
          </ac:spMkLst>
        </pc:spChg>
        <pc:spChg chg="add mod">
          <ac:chgData name="Stewart Gale" userId="3647ddd2-6040-41ae-a96d-232c23482af8" providerId="ADAL" clId="{E91B16E1-F47D-48DE-A2A0-6393898210CE}" dt="2022-01-12T06:20:47.227" v="458" actId="1076"/>
          <ac:spMkLst>
            <pc:docMk/>
            <pc:sldMk cId="2071986751" sldId="615"/>
            <ac:spMk id="12" creationId="{90125C6E-D600-4468-920A-941B4E2D4EEA}"/>
          </ac:spMkLst>
        </pc:spChg>
        <pc:spChg chg="add mod">
          <ac:chgData name="Stewart Gale" userId="3647ddd2-6040-41ae-a96d-232c23482af8" providerId="ADAL" clId="{E91B16E1-F47D-48DE-A2A0-6393898210CE}" dt="2022-01-12T06:20:47.227" v="458" actId="1076"/>
          <ac:spMkLst>
            <pc:docMk/>
            <pc:sldMk cId="2071986751" sldId="615"/>
            <ac:spMk id="13" creationId="{6FF41845-53C1-4512-A1F8-3F8FC16A206A}"/>
          </ac:spMkLst>
        </pc:spChg>
        <pc:spChg chg="add mod">
          <ac:chgData name="Stewart Gale" userId="3647ddd2-6040-41ae-a96d-232c23482af8" providerId="ADAL" clId="{E91B16E1-F47D-48DE-A2A0-6393898210CE}" dt="2022-01-12T06:20:47.227" v="458" actId="1076"/>
          <ac:spMkLst>
            <pc:docMk/>
            <pc:sldMk cId="2071986751" sldId="615"/>
            <ac:spMk id="15" creationId="{30D584AC-0839-42F3-BC2C-4D248DE9B54E}"/>
          </ac:spMkLst>
        </pc:spChg>
        <pc:spChg chg="add mod">
          <ac:chgData name="Stewart Gale" userId="3647ddd2-6040-41ae-a96d-232c23482af8" providerId="ADAL" clId="{E91B16E1-F47D-48DE-A2A0-6393898210CE}" dt="2022-01-12T06:20:47.227" v="458" actId="1076"/>
          <ac:spMkLst>
            <pc:docMk/>
            <pc:sldMk cId="2071986751" sldId="615"/>
            <ac:spMk id="16" creationId="{E3A33E80-0B1A-43E8-BF2B-868787C0B52A}"/>
          </ac:spMkLst>
        </pc:spChg>
        <pc:picChg chg="add mod modCrop">
          <ac:chgData name="Stewart Gale" userId="3647ddd2-6040-41ae-a96d-232c23482af8" providerId="ADAL" clId="{E91B16E1-F47D-48DE-A2A0-6393898210CE}" dt="2022-01-12T06:20:34.316" v="456" actId="732"/>
          <ac:picMkLst>
            <pc:docMk/>
            <pc:sldMk cId="2071986751" sldId="615"/>
            <ac:picMk id="5" creationId="{04B4805E-576F-4FC3-836F-BB921D291544}"/>
          </ac:picMkLst>
        </pc:picChg>
        <pc:picChg chg="del mod modCrop">
          <ac:chgData name="Stewart Gale" userId="3647ddd2-6040-41ae-a96d-232c23482af8" providerId="ADAL" clId="{E91B16E1-F47D-48DE-A2A0-6393898210CE}" dt="2022-01-12T06:20:24.539" v="452" actId="21"/>
          <ac:picMkLst>
            <pc:docMk/>
            <pc:sldMk cId="2071986751" sldId="615"/>
            <ac:picMk id="7" creationId="{35B5348D-D229-4DA7-B2BA-49E9CB2EDFEE}"/>
          </ac:picMkLst>
        </pc:picChg>
        <pc:picChg chg="del mod modCrop">
          <ac:chgData name="Stewart Gale" userId="3647ddd2-6040-41ae-a96d-232c23482af8" providerId="ADAL" clId="{E91B16E1-F47D-48DE-A2A0-6393898210CE}" dt="2022-01-12T05:49:27.385" v="444" actId="478"/>
          <ac:picMkLst>
            <pc:docMk/>
            <pc:sldMk cId="2071986751" sldId="615"/>
            <ac:picMk id="10" creationId="{55320FA6-3AEB-4613-823B-6F42EB8C3106}"/>
          </ac:picMkLst>
        </pc:picChg>
        <pc:picChg chg="add mod">
          <ac:chgData name="Stewart Gale" userId="3647ddd2-6040-41ae-a96d-232c23482af8" providerId="ADAL" clId="{E91B16E1-F47D-48DE-A2A0-6393898210CE}" dt="2022-01-12T06:20:40.798" v="457" actId="1076"/>
          <ac:picMkLst>
            <pc:docMk/>
            <pc:sldMk cId="2071986751" sldId="615"/>
            <ac:picMk id="17" creationId="{4EFE8CD8-3B86-4A00-8829-1917EF0C2375}"/>
          </ac:picMkLst>
        </pc:picChg>
        <pc:cxnChg chg="add mod">
          <ac:chgData name="Stewart Gale" userId="3647ddd2-6040-41ae-a96d-232c23482af8" providerId="ADAL" clId="{E91B16E1-F47D-48DE-A2A0-6393898210CE}" dt="2022-01-12T06:20:47.227" v="458" actId="1076"/>
          <ac:cxnSpMkLst>
            <pc:docMk/>
            <pc:sldMk cId="2071986751" sldId="615"/>
            <ac:cxnSpMk id="14" creationId="{CBF7E7EA-AAA9-4167-A7C8-98127DC1E7C1}"/>
          </ac:cxnSpMkLst>
        </pc:cxnChg>
      </pc:sldChg>
      <pc:sldChg chg="delSp modSp del mod ord delAnim">
        <pc:chgData name="Stewart Gale" userId="3647ddd2-6040-41ae-a96d-232c23482af8" providerId="ADAL" clId="{E91B16E1-F47D-48DE-A2A0-6393898210CE}" dt="2022-01-12T06:40:14.532" v="730" actId="47"/>
        <pc:sldMkLst>
          <pc:docMk/>
          <pc:sldMk cId="3995276755" sldId="616"/>
        </pc:sldMkLst>
        <pc:picChg chg="mod modCrop">
          <ac:chgData name="Stewart Gale" userId="3647ddd2-6040-41ae-a96d-232c23482af8" providerId="ADAL" clId="{E91B16E1-F47D-48DE-A2A0-6393898210CE}" dt="2022-01-12T06:32:13.310" v="584" actId="1076"/>
          <ac:picMkLst>
            <pc:docMk/>
            <pc:sldMk cId="3995276755" sldId="616"/>
            <ac:picMk id="5" creationId="{00000000-0000-0000-0000-000000000000}"/>
          </ac:picMkLst>
        </pc:picChg>
        <pc:picChg chg="del mod">
          <ac:chgData name="Stewart Gale" userId="3647ddd2-6040-41ae-a96d-232c23482af8" providerId="ADAL" clId="{E91B16E1-F47D-48DE-A2A0-6393898210CE}" dt="2022-01-12T06:32:07.429" v="583" actId="478"/>
          <ac:picMkLst>
            <pc:docMk/>
            <pc:sldMk cId="3995276755" sldId="616"/>
            <ac:picMk id="7" creationId="{00000000-0000-0000-0000-000000000000}"/>
          </ac:picMkLst>
        </pc:picChg>
        <pc:picChg chg="mod">
          <ac:chgData name="Stewart Gale" userId="3647ddd2-6040-41ae-a96d-232c23482af8" providerId="ADAL" clId="{E91B16E1-F47D-48DE-A2A0-6393898210CE}" dt="2022-01-12T06:31:22.455" v="572" actId="1076"/>
          <ac:picMkLst>
            <pc:docMk/>
            <pc:sldMk cId="3995276755" sldId="616"/>
            <ac:picMk id="8" creationId="{00000000-0000-0000-0000-000000000000}"/>
          </ac:picMkLst>
        </pc:picChg>
        <pc:picChg chg="del mod">
          <ac:chgData name="Stewart Gale" userId="3647ddd2-6040-41ae-a96d-232c23482af8" providerId="ADAL" clId="{E91B16E1-F47D-48DE-A2A0-6393898210CE}" dt="2022-01-12T06:32:07.429" v="583" actId="478"/>
          <ac:picMkLst>
            <pc:docMk/>
            <pc:sldMk cId="3995276755" sldId="616"/>
            <ac:picMk id="9" creationId="{00000000-0000-0000-0000-000000000000}"/>
          </ac:picMkLst>
        </pc:picChg>
      </pc:sldChg>
      <pc:sldChg chg="modSp mod">
        <pc:chgData name="Stewart Gale" userId="3647ddd2-6040-41ae-a96d-232c23482af8" providerId="ADAL" clId="{E91B16E1-F47D-48DE-A2A0-6393898210CE}" dt="2021-11-02T17:48:02.384" v="1" actId="20577"/>
        <pc:sldMkLst>
          <pc:docMk/>
          <pc:sldMk cId="955661472" sldId="617"/>
        </pc:sldMkLst>
        <pc:spChg chg="mod">
          <ac:chgData name="Stewart Gale" userId="3647ddd2-6040-41ae-a96d-232c23482af8" providerId="ADAL" clId="{E91B16E1-F47D-48DE-A2A0-6393898210CE}" dt="2021-11-02T17:48:02.384" v="1" actId="20577"/>
          <ac:spMkLst>
            <pc:docMk/>
            <pc:sldMk cId="955661472" sldId="617"/>
            <ac:spMk id="5" creationId="{00000000-0000-0000-0000-000000000000}"/>
          </ac:spMkLst>
        </pc:spChg>
      </pc:sldChg>
      <pc:sldChg chg="addSp delSp modSp mod delAnim">
        <pc:chgData name="Stewart Gale" userId="3647ddd2-6040-41ae-a96d-232c23482af8" providerId="ADAL" clId="{E91B16E1-F47D-48DE-A2A0-6393898210CE}" dt="2021-11-02T18:00:33.385" v="165" actId="1076"/>
        <pc:sldMkLst>
          <pc:docMk/>
          <pc:sldMk cId="968127274" sldId="618"/>
        </pc:sldMkLst>
        <pc:spChg chg="add mod">
          <ac:chgData name="Stewart Gale" userId="3647ddd2-6040-41ae-a96d-232c23482af8" providerId="ADAL" clId="{E91B16E1-F47D-48DE-A2A0-6393898210CE}" dt="2021-11-02T17:59:37.859" v="141" actId="1076"/>
          <ac:spMkLst>
            <pc:docMk/>
            <pc:sldMk cId="968127274" sldId="618"/>
            <ac:spMk id="9" creationId="{D698EE1B-A958-440D-93A4-14D9DA440174}"/>
          </ac:spMkLst>
        </pc:spChg>
        <pc:spChg chg="add mod">
          <ac:chgData name="Stewart Gale" userId="3647ddd2-6040-41ae-a96d-232c23482af8" providerId="ADAL" clId="{E91B16E1-F47D-48DE-A2A0-6393898210CE}" dt="2021-11-02T18:00:33.385" v="165" actId="1076"/>
          <ac:spMkLst>
            <pc:docMk/>
            <pc:sldMk cId="968127274" sldId="618"/>
            <ac:spMk id="11" creationId="{EBA10196-ED1E-41C2-9C0E-087552BA07F7}"/>
          </ac:spMkLst>
        </pc:spChg>
        <pc:graphicFrameChg chg="mod modGraphic">
          <ac:chgData name="Stewart Gale" userId="3647ddd2-6040-41ae-a96d-232c23482af8" providerId="ADAL" clId="{E91B16E1-F47D-48DE-A2A0-6393898210CE}" dt="2021-11-02T18:00:28.084" v="164" actId="1076"/>
          <ac:graphicFrameMkLst>
            <pc:docMk/>
            <pc:sldMk cId="968127274" sldId="618"/>
            <ac:graphicFrameMk id="7" creationId="{00000000-0000-0000-0000-000000000000}"/>
          </ac:graphicFrameMkLst>
        </pc:graphicFrameChg>
        <pc:graphicFrameChg chg="del">
          <ac:chgData name="Stewart Gale" userId="3647ddd2-6040-41ae-a96d-232c23482af8" providerId="ADAL" clId="{E91B16E1-F47D-48DE-A2A0-6393898210CE}" dt="2021-11-02T17:59:08.129" v="124" actId="478"/>
          <ac:graphicFrameMkLst>
            <pc:docMk/>
            <pc:sldMk cId="968127274" sldId="618"/>
            <ac:graphicFrameMk id="17" creationId="{00000000-0000-0000-0000-000000000000}"/>
          </ac:graphicFrameMkLst>
        </pc:graphicFrameChg>
        <pc:graphicFrameChg chg="del">
          <ac:chgData name="Stewart Gale" userId="3647ddd2-6040-41ae-a96d-232c23482af8" providerId="ADAL" clId="{E91B16E1-F47D-48DE-A2A0-6393898210CE}" dt="2021-11-02T17:59:08.129" v="124" actId="478"/>
          <ac:graphicFrameMkLst>
            <pc:docMk/>
            <pc:sldMk cId="968127274" sldId="618"/>
            <ac:graphicFrameMk id="18" creationId="{00000000-0000-0000-0000-000000000000}"/>
          </ac:graphicFrameMkLst>
        </pc:graphicFrameChg>
      </pc:sldChg>
      <pc:sldChg chg="delSp modSp mod delAnim">
        <pc:chgData name="Stewart Gale" userId="3647ddd2-6040-41ae-a96d-232c23482af8" providerId="ADAL" clId="{E91B16E1-F47D-48DE-A2A0-6393898210CE}" dt="2021-11-02T17:49:11.163" v="17" actId="1076"/>
        <pc:sldMkLst>
          <pc:docMk/>
          <pc:sldMk cId="362096556" sldId="619"/>
        </pc:sldMkLst>
        <pc:spChg chg="del">
          <ac:chgData name="Stewart Gale" userId="3647ddd2-6040-41ae-a96d-232c23482af8" providerId="ADAL" clId="{E91B16E1-F47D-48DE-A2A0-6393898210CE}" dt="2021-11-02T17:48:34.898" v="5" actId="478"/>
          <ac:spMkLst>
            <pc:docMk/>
            <pc:sldMk cId="362096556" sldId="619"/>
            <ac:spMk id="6" creationId="{00000000-0000-0000-0000-000000000000}"/>
          </ac:spMkLst>
        </pc:spChg>
        <pc:spChg chg="mod">
          <ac:chgData name="Stewart Gale" userId="3647ddd2-6040-41ae-a96d-232c23482af8" providerId="ADAL" clId="{E91B16E1-F47D-48DE-A2A0-6393898210CE}" dt="2021-11-02T17:49:11.163" v="17" actId="1076"/>
          <ac:spMkLst>
            <pc:docMk/>
            <pc:sldMk cId="362096556" sldId="619"/>
            <ac:spMk id="8" creationId="{00000000-0000-0000-0000-000000000000}"/>
          </ac:spMkLst>
        </pc:spChg>
        <pc:spChg chg="del">
          <ac:chgData name="Stewart Gale" userId="3647ddd2-6040-41ae-a96d-232c23482af8" providerId="ADAL" clId="{E91B16E1-F47D-48DE-A2A0-6393898210CE}" dt="2021-11-02T17:48:34.898" v="5" actId="478"/>
          <ac:spMkLst>
            <pc:docMk/>
            <pc:sldMk cId="362096556" sldId="619"/>
            <ac:spMk id="10" creationId="{00000000-0000-0000-0000-000000000000}"/>
          </ac:spMkLst>
        </pc:spChg>
        <pc:spChg chg="del">
          <ac:chgData name="Stewart Gale" userId="3647ddd2-6040-41ae-a96d-232c23482af8" providerId="ADAL" clId="{E91B16E1-F47D-48DE-A2A0-6393898210CE}" dt="2021-11-02T17:48:34.898" v="5" actId="478"/>
          <ac:spMkLst>
            <pc:docMk/>
            <pc:sldMk cId="362096556" sldId="619"/>
            <ac:spMk id="11" creationId="{00000000-0000-0000-0000-000000000000}"/>
          </ac:spMkLst>
        </pc:spChg>
        <pc:spChg chg="del">
          <ac:chgData name="Stewart Gale" userId="3647ddd2-6040-41ae-a96d-232c23482af8" providerId="ADAL" clId="{E91B16E1-F47D-48DE-A2A0-6393898210CE}" dt="2021-11-02T17:48:34.898" v="5" actId="478"/>
          <ac:spMkLst>
            <pc:docMk/>
            <pc:sldMk cId="362096556" sldId="619"/>
            <ac:spMk id="12" creationId="{00000000-0000-0000-0000-000000000000}"/>
          </ac:spMkLst>
        </pc:spChg>
      </pc:sldChg>
      <pc:sldChg chg="add del">
        <pc:chgData name="Stewart Gale" userId="3647ddd2-6040-41ae-a96d-232c23482af8" providerId="ADAL" clId="{E91B16E1-F47D-48DE-A2A0-6393898210CE}" dt="2021-11-02T17:58:53.803" v="120" actId="47"/>
        <pc:sldMkLst>
          <pc:docMk/>
          <pc:sldMk cId="2544913868" sldId="620"/>
        </pc:sldMkLst>
      </pc:sldChg>
      <pc:sldChg chg="add del">
        <pc:chgData name="Stewart Gale" userId="3647ddd2-6040-41ae-a96d-232c23482af8" providerId="ADAL" clId="{E91B16E1-F47D-48DE-A2A0-6393898210CE}" dt="2021-11-02T17:58:54.938" v="121" actId="47"/>
        <pc:sldMkLst>
          <pc:docMk/>
          <pc:sldMk cId="363605386" sldId="621"/>
        </pc:sldMkLst>
      </pc:sldChg>
      <pc:sldChg chg="addSp delSp modSp add mod delAnim">
        <pc:chgData name="Stewart Gale" userId="3647ddd2-6040-41ae-a96d-232c23482af8" providerId="ADAL" clId="{E91B16E1-F47D-48DE-A2A0-6393898210CE}" dt="2021-11-02T18:00:47.403" v="166" actId="1076"/>
        <pc:sldMkLst>
          <pc:docMk/>
          <pc:sldMk cId="4217073988" sldId="622"/>
        </pc:sldMkLst>
        <pc:spChg chg="mod">
          <ac:chgData name="Stewart Gale" userId="3647ddd2-6040-41ae-a96d-232c23482af8" providerId="ADAL" clId="{E91B16E1-F47D-48DE-A2A0-6393898210CE}" dt="2021-11-02T17:56:06.627" v="66" actId="122"/>
          <ac:spMkLst>
            <pc:docMk/>
            <pc:sldMk cId="4217073988" sldId="622"/>
            <ac:spMk id="6" creationId="{00000000-0000-0000-0000-000000000000}"/>
          </ac:spMkLst>
        </pc:spChg>
        <pc:spChg chg="del">
          <ac:chgData name="Stewart Gale" userId="3647ddd2-6040-41ae-a96d-232c23482af8" providerId="ADAL" clId="{E91B16E1-F47D-48DE-A2A0-6393898210CE}" dt="2021-11-02T17:54:10.462" v="18" actId="478"/>
          <ac:spMkLst>
            <pc:docMk/>
            <pc:sldMk cId="4217073988" sldId="622"/>
            <ac:spMk id="8" creationId="{00000000-0000-0000-0000-000000000000}"/>
          </ac:spMkLst>
        </pc:spChg>
        <pc:spChg chg="mod">
          <ac:chgData name="Stewart Gale" userId="3647ddd2-6040-41ae-a96d-232c23482af8" providerId="ADAL" clId="{E91B16E1-F47D-48DE-A2A0-6393898210CE}" dt="2021-11-02T17:56:09.880" v="67" actId="1076"/>
          <ac:spMkLst>
            <pc:docMk/>
            <pc:sldMk cId="4217073988" sldId="622"/>
            <ac:spMk id="10" creationId="{00000000-0000-0000-0000-000000000000}"/>
          </ac:spMkLst>
        </pc:spChg>
        <pc:spChg chg="del">
          <ac:chgData name="Stewart Gale" userId="3647ddd2-6040-41ae-a96d-232c23482af8" providerId="ADAL" clId="{E91B16E1-F47D-48DE-A2A0-6393898210CE}" dt="2021-11-02T17:54:19.298" v="20" actId="478"/>
          <ac:spMkLst>
            <pc:docMk/>
            <pc:sldMk cId="4217073988" sldId="622"/>
            <ac:spMk id="11" creationId="{00000000-0000-0000-0000-000000000000}"/>
          </ac:spMkLst>
        </pc:spChg>
        <pc:spChg chg="del">
          <ac:chgData name="Stewart Gale" userId="3647ddd2-6040-41ae-a96d-232c23482af8" providerId="ADAL" clId="{E91B16E1-F47D-48DE-A2A0-6393898210CE}" dt="2021-11-02T17:54:19.298" v="20" actId="478"/>
          <ac:spMkLst>
            <pc:docMk/>
            <pc:sldMk cId="4217073988" sldId="622"/>
            <ac:spMk id="12" creationId="{00000000-0000-0000-0000-000000000000}"/>
          </ac:spMkLst>
        </pc:spChg>
        <pc:spChg chg="add mod">
          <ac:chgData name="Stewart Gale" userId="3647ddd2-6040-41ae-a96d-232c23482af8" providerId="ADAL" clId="{E91B16E1-F47D-48DE-A2A0-6393898210CE}" dt="2021-11-02T18:00:47.403" v="166" actId="1076"/>
          <ac:spMkLst>
            <pc:docMk/>
            <pc:sldMk cId="4217073988" sldId="622"/>
            <ac:spMk id="13" creationId="{E2139D70-F9E0-4247-B65E-5E56762BBBEE}"/>
          </ac:spMkLst>
        </pc:spChg>
      </pc:sldChg>
      <pc:sldChg chg="modSp add mod modAnim">
        <pc:chgData name="Stewart Gale" userId="3647ddd2-6040-41ae-a96d-232c23482af8" providerId="ADAL" clId="{E91B16E1-F47D-48DE-A2A0-6393898210CE}" dt="2021-11-02T17:57:14.131" v="85" actId="14100"/>
        <pc:sldMkLst>
          <pc:docMk/>
          <pc:sldMk cId="1073733252" sldId="623"/>
        </pc:sldMkLst>
        <pc:spChg chg="mod">
          <ac:chgData name="Stewart Gale" userId="3647ddd2-6040-41ae-a96d-232c23482af8" providerId="ADAL" clId="{E91B16E1-F47D-48DE-A2A0-6393898210CE}" dt="2021-11-02T17:56:56.999" v="73"/>
          <ac:spMkLst>
            <pc:docMk/>
            <pc:sldMk cId="1073733252" sldId="623"/>
            <ac:spMk id="10" creationId="{00000000-0000-0000-0000-000000000000}"/>
          </ac:spMkLst>
        </pc:spChg>
        <pc:spChg chg="mod">
          <ac:chgData name="Stewart Gale" userId="3647ddd2-6040-41ae-a96d-232c23482af8" providerId="ADAL" clId="{E91B16E1-F47D-48DE-A2A0-6393898210CE}" dt="2021-11-02T17:57:14.131" v="85" actId="14100"/>
          <ac:spMkLst>
            <pc:docMk/>
            <pc:sldMk cId="1073733252" sldId="623"/>
            <ac:spMk id="13" creationId="{E2139D70-F9E0-4247-B65E-5E56762BBBEE}"/>
          </ac:spMkLst>
        </pc:spChg>
      </pc:sldChg>
      <pc:sldChg chg="modSp add mod">
        <pc:chgData name="Stewart Gale" userId="3647ddd2-6040-41ae-a96d-232c23482af8" providerId="ADAL" clId="{E91B16E1-F47D-48DE-A2A0-6393898210CE}" dt="2021-11-02T17:58:48.843" v="119" actId="20577"/>
        <pc:sldMkLst>
          <pc:docMk/>
          <pc:sldMk cId="3941417013" sldId="624"/>
        </pc:sldMkLst>
        <pc:spChg chg="mod">
          <ac:chgData name="Stewart Gale" userId="3647ddd2-6040-41ae-a96d-232c23482af8" providerId="ADAL" clId="{E91B16E1-F47D-48DE-A2A0-6393898210CE}" dt="2021-11-02T17:58:48.843" v="119" actId="20577"/>
          <ac:spMkLst>
            <pc:docMk/>
            <pc:sldMk cId="3941417013" sldId="624"/>
            <ac:spMk id="10" creationId="{00000000-0000-0000-0000-000000000000}"/>
          </ac:spMkLst>
        </pc:spChg>
        <pc:spChg chg="mod">
          <ac:chgData name="Stewart Gale" userId="3647ddd2-6040-41ae-a96d-232c23482af8" providerId="ADAL" clId="{E91B16E1-F47D-48DE-A2A0-6393898210CE}" dt="2021-11-02T17:58:37.657" v="111" actId="20577"/>
          <ac:spMkLst>
            <pc:docMk/>
            <pc:sldMk cId="3941417013" sldId="624"/>
            <ac:spMk id="13" creationId="{E2139D70-F9E0-4247-B65E-5E56762BBBEE}"/>
          </ac:spMkLst>
        </pc:spChg>
      </pc:sldChg>
      <pc:sldChg chg="add del">
        <pc:chgData name="Stewart Gale" userId="3647ddd2-6040-41ae-a96d-232c23482af8" providerId="ADAL" clId="{E91B16E1-F47D-48DE-A2A0-6393898210CE}" dt="2021-11-02T18:04:25.209" v="244" actId="47"/>
        <pc:sldMkLst>
          <pc:docMk/>
          <pc:sldMk cId="85115561" sldId="625"/>
        </pc:sldMkLst>
      </pc:sldChg>
      <pc:sldChg chg="add del">
        <pc:chgData name="Stewart Gale" userId="3647ddd2-6040-41ae-a96d-232c23482af8" providerId="ADAL" clId="{E91B16E1-F47D-48DE-A2A0-6393898210CE}" dt="2021-11-02T18:04:26.239" v="245" actId="47"/>
        <pc:sldMkLst>
          <pc:docMk/>
          <pc:sldMk cId="466166770" sldId="626"/>
        </pc:sldMkLst>
      </pc:sldChg>
      <pc:sldChg chg="modSp add mod">
        <pc:chgData name="Stewart Gale" userId="3647ddd2-6040-41ae-a96d-232c23482af8" providerId="ADAL" clId="{E91B16E1-F47D-48DE-A2A0-6393898210CE}" dt="2021-11-02T18:01:44.955" v="185" actId="20577"/>
        <pc:sldMkLst>
          <pc:docMk/>
          <pc:sldMk cId="2368284243" sldId="627"/>
        </pc:sldMkLst>
        <pc:spChg chg="mod">
          <ac:chgData name="Stewart Gale" userId="3647ddd2-6040-41ae-a96d-232c23482af8" providerId="ADAL" clId="{E91B16E1-F47D-48DE-A2A0-6393898210CE}" dt="2021-11-02T18:01:30.999" v="175" actId="14100"/>
          <ac:spMkLst>
            <pc:docMk/>
            <pc:sldMk cId="2368284243" sldId="627"/>
            <ac:spMk id="9" creationId="{D698EE1B-A958-440D-93A4-14D9DA440174}"/>
          </ac:spMkLst>
        </pc:spChg>
        <pc:spChg chg="mod">
          <ac:chgData name="Stewart Gale" userId="3647ddd2-6040-41ae-a96d-232c23482af8" providerId="ADAL" clId="{E91B16E1-F47D-48DE-A2A0-6393898210CE}" dt="2021-11-02T18:01:44.955" v="185" actId="20577"/>
          <ac:spMkLst>
            <pc:docMk/>
            <pc:sldMk cId="2368284243" sldId="627"/>
            <ac:spMk id="11" creationId="{EBA10196-ED1E-41C2-9C0E-087552BA07F7}"/>
          </ac:spMkLst>
        </pc:spChg>
        <pc:graphicFrameChg chg="mod">
          <ac:chgData name="Stewart Gale" userId="3647ddd2-6040-41ae-a96d-232c23482af8" providerId="ADAL" clId="{E91B16E1-F47D-48DE-A2A0-6393898210CE}" dt="2021-11-02T18:01:41.927" v="183" actId="20577"/>
          <ac:graphicFrameMkLst>
            <pc:docMk/>
            <pc:sldMk cId="2368284243" sldId="627"/>
            <ac:graphicFrameMk id="7" creationId="{00000000-0000-0000-0000-000000000000}"/>
          </ac:graphicFrameMkLst>
        </pc:graphicFrameChg>
      </pc:sldChg>
      <pc:sldChg chg="modSp add mod">
        <pc:chgData name="Stewart Gale" userId="3647ddd2-6040-41ae-a96d-232c23482af8" providerId="ADAL" clId="{E91B16E1-F47D-48DE-A2A0-6393898210CE}" dt="2022-01-12T07:37:26.931" v="895" actId="20577"/>
        <pc:sldMkLst>
          <pc:docMk/>
          <pc:sldMk cId="3390298558" sldId="628"/>
        </pc:sldMkLst>
        <pc:spChg chg="mod">
          <ac:chgData name="Stewart Gale" userId="3647ddd2-6040-41ae-a96d-232c23482af8" providerId="ADAL" clId="{E91B16E1-F47D-48DE-A2A0-6393898210CE}" dt="2021-11-02T18:04:06.290" v="229" actId="20577"/>
          <ac:spMkLst>
            <pc:docMk/>
            <pc:sldMk cId="3390298558" sldId="628"/>
            <ac:spMk id="9" creationId="{D698EE1B-A958-440D-93A4-14D9DA440174}"/>
          </ac:spMkLst>
        </pc:spChg>
        <pc:spChg chg="mod">
          <ac:chgData name="Stewart Gale" userId="3647ddd2-6040-41ae-a96d-232c23482af8" providerId="ADAL" clId="{E91B16E1-F47D-48DE-A2A0-6393898210CE}" dt="2022-01-12T07:37:26.931" v="895" actId="20577"/>
          <ac:spMkLst>
            <pc:docMk/>
            <pc:sldMk cId="3390298558" sldId="628"/>
            <ac:spMk id="11" creationId="{EBA10196-ED1E-41C2-9C0E-087552BA07F7}"/>
          </ac:spMkLst>
        </pc:spChg>
        <pc:graphicFrameChg chg="mod modGraphic">
          <ac:chgData name="Stewart Gale" userId="3647ddd2-6040-41ae-a96d-232c23482af8" providerId="ADAL" clId="{E91B16E1-F47D-48DE-A2A0-6393898210CE}" dt="2022-01-12T07:37:25.157" v="893" actId="14100"/>
          <ac:graphicFrameMkLst>
            <pc:docMk/>
            <pc:sldMk cId="3390298558" sldId="628"/>
            <ac:graphicFrameMk id="7" creationId="{00000000-0000-0000-0000-000000000000}"/>
          </ac:graphicFrameMkLst>
        </pc:graphicFrameChg>
      </pc:sldChg>
      <pc:sldChg chg="delSp modSp add mod delAnim">
        <pc:chgData name="Stewart Gale" userId="3647ddd2-6040-41ae-a96d-232c23482af8" providerId="ADAL" clId="{E91B16E1-F47D-48DE-A2A0-6393898210CE}" dt="2022-01-12T06:31:40.186" v="577" actId="1076"/>
        <pc:sldMkLst>
          <pc:docMk/>
          <pc:sldMk cId="35462353" sldId="629"/>
        </pc:sldMkLst>
        <pc:picChg chg="mod">
          <ac:chgData name="Stewart Gale" userId="3647ddd2-6040-41ae-a96d-232c23482af8" providerId="ADAL" clId="{E91B16E1-F47D-48DE-A2A0-6393898210CE}" dt="2022-01-12T06:31:40.186" v="577" actId="1076"/>
          <ac:picMkLst>
            <pc:docMk/>
            <pc:sldMk cId="35462353" sldId="629"/>
            <ac:picMk id="5" creationId="{00000000-0000-0000-0000-000000000000}"/>
          </ac:picMkLst>
        </pc:picChg>
        <pc:picChg chg="del">
          <ac:chgData name="Stewart Gale" userId="3647ddd2-6040-41ae-a96d-232c23482af8" providerId="ADAL" clId="{E91B16E1-F47D-48DE-A2A0-6393898210CE}" dt="2022-01-12T06:31:35.751" v="576" actId="478"/>
          <ac:picMkLst>
            <pc:docMk/>
            <pc:sldMk cId="35462353" sldId="629"/>
            <ac:picMk id="7" creationId="{00000000-0000-0000-0000-000000000000}"/>
          </ac:picMkLst>
        </pc:picChg>
        <pc:picChg chg="del">
          <ac:chgData name="Stewart Gale" userId="3647ddd2-6040-41ae-a96d-232c23482af8" providerId="ADAL" clId="{E91B16E1-F47D-48DE-A2A0-6393898210CE}" dt="2022-01-12T06:31:35.751" v="576" actId="478"/>
          <ac:picMkLst>
            <pc:docMk/>
            <pc:sldMk cId="35462353" sldId="629"/>
            <ac:picMk id="8" creationId="{00000000-0000-0000-0000-000000000000}"/>
          </ac:picMkLst>
        </pc:picChg>
        <pc:picChg chg="del">
          <ac:chgData name="Stewart Gale" userId="3647ddd2-6040-41ae-a96d-232c23482af8" providerId="ADAL" clId="{E91B16E1-F47D-48DE-A2A0-6393898210CE}" dt="2022-01-12T06:31:35.751" v="576" actId="478"/>
          <ac:picMkLst>
            <pc:docMk/>
            <pc:sldMk cId="35462353" sldId="629"/>
            <ac:picMk id="9" creationId="{00000000-0000-0000-0000-000000000000}"/>
          </ac:picMkLst>
        </pc:picChg>
      </pc:sldChg>
      <pc:sldChg chg="addSp delSp modSp add del mod delAnim">
        <pc:chgData name="Stewart Gale" userId="3647ddd2-6040-41ae-a96d-232c23482af8" providerId="ADAL" clId="{E91B16E1-F47D-48DE-A2A0-6393898210CE}" dt="2022-01-12T06:40:15.545" v="731" actId="47"/>
        <pc:sldMkLst>
          <pc:docMk/>
          <pc:sldMk cId="2478192866" sldId="630"/>
        </pc:sldMkLst>
        <pc:picChg chg="del mod modCrop">
          <ac:chgData name="Stewart Gale" userId="3647ddd2-6040-41ae-a96d-232c23482af8" providerId="ADAL" clId="{E91B16E1-F47D-48DE-A2A0-6393898210CE}" dt="2022-01-12T06:32:50.104" v="592" actId="478"/>
          <ac:picMkLst>
            <pc:docMk/>
            <pc:sldMk cId="2478192866" sldId="630"/>
            <ac:picMk id="5" creationId="{00000000-0000-0000-0000-000000000000}"/>
          </ac:picMkLst>
        </pc:picChg>
        <pc:picChg chg="add del mod modCrop">
          <ac:chgData name="Stewart Gale" userId="3647ddd2-6040-41ae-a96d-232c23482af8" providerId="ADAL" clId="{E91B16E1-F47D-48DE-A2A0-6393898210CE}" dt="2022-01-12T06:32:50.104" v="592" actId="478"/>
          <ac:picMkLst>
            <pc:docMk/>
            <pc:sldMk cId="2478192866" sldId="630"/>
            <ac:picMk id="6" creationId="{C01FA407-AC06-4869-A613-5E91A160480F}"/>
          </ac:picMkLst>
        </pc:picChg>
        <pc:picChg chg="mod">
          <ac:chgData name="Stewart Gale" userId="3647ddd2-6040-41ae-a96d-232c23482af8" providerId="ADAL" clId="{E91B16E1-F47D-48DE-A2A0-6393898210CE}" dt="2022-01-12T06:33:18.892" v="602" actId="1076"/>
          <ac:picMkLst>
            <pc:docMk/>
            <pc:sldMk cId="2478192866" sldId="630"/>
            <ac:picMk id="7" creationId="{00000000-0000-0000-0000-000000000000}"/>
          </ac:picMkLst>
        </pc:picChg>
        <pc:picChg chg="mod">
          <ac:chgData name="Stewart Gale" userId="3647ddd2-6040-41ae-a96d-232c23482af8" providerId="ADAL" clId="{E91B16E1-F47D-48DE-A2A0-6393898210CE}" dt="2022-01-12T06:33:08.806" v="600" actId="1076"/>
          <ac:picMkLst>
            <pc:docMk/>
            <pc:sldMk cId="2478192866" sldId="630"/>
            <ac:picMk id="8" creationId="{00000000-0000-0000-0000-000000000000}"/>
          </ac:picMkLst>
        </pc:picChg>
        <pc:picChg chg="del">
          <ac:chgData name="Stewart Gale" userId="3647ddd2-6040-41ae-a96d-232c23482af8" providerId="ADAL" clId="{E91B16E1-F47D-48DE-A2A0-6393898210CE}" dt="2022-01-12T06:33:05.898" v="599" actId="478"/>
          <ac:picMkLst>
            <pc:docMk/>
            <pc:sldMk cId="2478192866" sldId="630"/>
            <ac:picMk id="9" creationId="{00000000-0000-0000-0000-000000000000}"/>
          </ac:picMkLst>
        </pc:picChg>
        <pc:picChg chg="add mod modCrop">
          <ac:chgData name="Stewart Gale" userId="3647ddd2-6040-41ae-a96d-232c23482af8" providerId="ADAL" clId="{E91B16E1-F47D-48DE-A2A0-6393898210CE}" dt="2022-01-12T06:33:03.709" v="598" actId="1076"/>
          <ac:picMkLst>
            <pc:docMk/>
            <pc:sldMk cId="2478192866" sldId="630"/>
            <ac:picMk id="10" creationId="{08ED2EBB-A919-4A3B-BB64-ECF27E5DAEEF}"/>
          </ac:picMkLst>
        </pc:picChg>
      </pc:sldChg>
      <pc:sldChg chg="addSp delSp modSp add mod delAnim modAnim">
        <pc:chgData name="Stewart Gale" userId="3647ddd2-6040-41ae-a96d-232c23482af8" providerId="ADAL" clId="{E91B16E1-F47D-48DE-A2A0-6393898210CE}" dt="2022-01-12T06:51:03.591" v="776" actId="1076"/>
        <pc:sldMkLst>
          <pc:docMk/>
          <pc:sldMk cId="2944036444" sldId="631"/>
        </pc:sldMkLst>
        <pc:spChg chg="add mod">
          <ac:chgData name="Stewart Gale" userId="3647ddd2-6040-41ae-a96d-232c23482af8" providerId="ADAL" clId="{E91B16E1-F47D-48DE-A2A0-6393898210CE}" dt="2022-01-12T06:50:47.129" v="765" actId="1076"/>
          <ac:spMkLst>
            <pc:docMk/>
            <pc:sldMk cId="2944036444" sldId="631"/>
            <ac:spMk id="11" creationId="{DD768100-289A-4F93-B89C-FC78267767BD}"/>
          </ac:spMkLst>
        </pc:spChg>
        <pc:spChg chg="add mod">
          <ac:chgData name="Stewart Gale" userId="3647ddd2-6040-41ae-a96d-232c23482af8" providerId="ADAL" clId="{E91B16E1-F47D-48DE-A2A0-6393898210CE}" dt="2022-01-12T06:50:42.825" v="764" actId="1076"/>
          <ac:spMkLst>
            <pc:docMk/>
            <pc:sldMk cId="2944036444" sldId="631"/>
            <ac:spMk id="12" creationId="{2F36EE8F-7930-4B2C-98C3-E2CE61D95FA1}"/>
          </ac:spMkLst>
        </pc:spChg>
        <pc:spChg chg="add del mod">
          <ac:chgData name="Stewart Gale" userId="3647ddd2-6040-41ae-a96d-232c23482af8" providerId="ADAL" clId="{E91B16E1-F47D-48DE-A2A0-6393898210CE}" dt="2022-01-12T06:37:36.104" v="684" actId="478"/>
          <ac:spMkLst>
            <pc:docMk/>
            <pc:sldMk cId="2944036444" sldId="631"/>
            <ac:spMk id="13" creationId="{09B8029D-D4CF-4948-89FF-73FE681A10E2}"/>
          </ac:spMkLst>
        </pc:spChg>
        <pc:spChg chg="add del mod">
          <ac:chgData name="Stewart Gale" userId="3647ddd2-6040-41ae-a96d-232c23482af8" providerId="ADAL" clId="{E91B16E1-F47D-48DE-A2A0-6393898210CE}" dt="2022-01-12T06:40:21.983" v="732" actId="478"/>
          <ac:spMkLst>
            <pc:docMk/>
            <pc:sldMk cId="2944036444" sldId="631"/>
            <ac:spMk id="14" creationId="{F81F8D8F-9320-4030-8D3F-CB849B076D8D}"/>
          </ac:spMkLst>
        </pc:spChg>
        <pc:spChg chg="add del mod">
          <ac:chgData name="Stewart Gale" userId="3647ddd2-6040-41ae-a96d-232c23482af8" providerId="ADAL" clId="{E91B16E1-F47D-48DE-A2A0-6393898210CE}" dt="2022-01-12T06:40:21.983" v="732" actId="478"/>
          <ac:spMkLst>
            <pc:docMk/>
            <pc:sldMk cId="2944036444" sldId="631"/>
            <ac:spMk id="15" creationId="{FB656ACF-1D61-4342-BADB-4249DA2766B6}"/>
          </ac:spMkLst>
        </pc:spChg>
        <pc:spChg chg="add del mod">
          <ac:chgData name="Stewart Gale" userId="3647ddd2-6040-41ae-a96d-232c23482af8" providerId="ADAL" clId="{E91B16E1-F47D-48DE-A2A0-6393898210CE}" dt="2022-01-12T06:40:21.983" v="732" actId="478"/>
          <ac:spMkLst>
            <pc:docMk/>
            <pc:sldMk cId="2944036444" sldId="631"/>
            <ac:spMk id="16" creationId="{A9C5A761-72DE-447F-AAC1-80F1521DFDD0}"/>
          </ac:spMkLst>
        </pc:spChg>
        <pc:spChg chg="add del mod">
          <ac:chgData name="Stewart Gale" userId="3647ddd2-6040-41ae-a96d-232c23482af8" providerId="ADAL" clId="{E91B16E1-F47D-48DE-A2A0-6393898210CE}" dt="2022-01-12T06:40:21.983" v="732" actId="478"/>
          <ac:spMkLst>
            <pc:docMk/>
            <pc:sldMk cId="2944036444" sldId="631"/>
            <ac:spMk id="17" creationId="{0E37E036-923B-45F5-98BE-834DFC2EE181}"/>
          </ac:spMkLst>
        </pc:spChg>
        <pc:spChg chg="add del mod">
          <ac:chgData name="Stewart Gale" userId="3647ddd2-6040-41ae-a96d-232c23482af8" providerId="ADAL" clId="{E91B16E1-F47D-48DE-A2A0-6393898210CE}" dt="2022-01-12T06:38:20.446" v="699"/>
          <ac:spMkLst>
            <pc:docMk/>
            <pc:sldMk cId="2944036444" sldId="631"/>
            <ac:spMk id="18" creationId="{7290F96E-7909-46FE-9BB0-4A6F991A73F5}"/>
          </ac:spMkLst>
        </pc:spChg>
        <pc:spChg chg="add del mod">
          <ac:chgData name="Stewart Gale" userId="3647ddd2-6040-41ae-a96d-232c23482af8" providerId="ADAL" clId="{E91B16E1-F47D-48DE-A2A0-6393898210CE}" dt="2022-01-12T06:40:21.983" v="732" actId="478"/>
          <ac:spMkLst>
            <pc:docMk/>
            <pc:sldMk cId="2944036444" sldId="631"/>
            <ac:spMk id="19" creationId="{437E9FA6-2B29-4915-A630-6F95E7B4BC2A}"/>
          </ac:spMkLst>
        </pc:spChg>
        <pc:spChg chg="add del mod">
          <ac:chgData name="Stewart Gale" userId="3647ddd2-6040-41ae-a96d-232c23482af8" providerId="ADAL" clId="{E91B16E1-F47D-48DE-A2A0-6393898210CE}" dt="2022-01-12T06:40:21.983" v="732" actId="478"/>
          <ac:spMkLst>
            <pc:docMk/>
            <pc:sldMk cId="2944036444" sldId="631"/>
            <ac:spMk id="20" creationId="{5C1F2D0E-F112-4B6E-8FB5-C9559A82C4AE}"/>
          </ac:spMkLst>
        </pc:spChg>
        <pc:spChg chg="add mod">
          <ac:chgData name="Stewart Gale" userId="3647ddd2-6040-41ae-a96d-232c23482af8" providerId="ADAL" clId="{E91B16E1-F47D-48DE-A2A0-6393898210CE}" dt="2022-01-12T06:51:03.591" v="776" actId="1076"/>
          <ac:spMkLst>
            <pc:docMk/>
            <pc:sldMk cId="2944036444" sldId="631"/>
            <ac:spMk id="21" creationId="{6F040E33-C5B9-45B4-B7B4-0F9FB3BA95E2}"/>
          </ac:spMkLst>
        </pc:spChg>
        <pc:picChg chg="del mod modCrop">
          <ac:chgData name="Stewart Gale" userId="3647ddd2-6040-41ae-a96d-232c23482af8" providerId="ADAL" clId="{E91B16E1-F47D-48DE-A2A0-6393898210CE}" dt="2022-01-12T06:34:09.230" v="616" actId="478"/>
          <ac:picMkLst>
            <pc:docMk/>
            <pc:sldMk cId="2944036444" sldId="631"/>
            <ac:picMk id="5" creationId="{00000000-0000-0000-0000-000000000000}"/>
          </ac:picMkLst>
        </pc:picChg>
        <pc:picChg chg="add mod modCrop">
          <ac:chgData name="Stewart Gale" userId="3647ddd2-6040-41ae-a96d-232c23482af8" providerId="ADAL" clId="{E91B16E1-F47D-48DE-A2A0-6393898210CE}" dt="2022-01-12T06:35:06.717" v="622" actId="1076"/>
          <ac:picMkLst>
            <pc:docMk/>
            <pc:sldMk cId="2944036444" sldId="631"/>
            <ac:picMk id="6" creationId="{7E308F75-67CF-4801-9420-B46D97D68A01}"/>
          </ac:picMkLst>
        </pc:picChg>
        <pc:picChg chg="del mod">
          <ac:chgData name="Stewart Gale" userId="3647ddd2-6040-41ae-a96d-232c23482af8" providerId="ADAL" clId="{E91B16E1-F47D-48DE-A2A0-6393898210CE}" dt="2022-01-12T06:40:03.907" v="728" actId="478"/>
          <ac:picMkLst>
            <pc:docMk/>
            <pc:sldMk cId="2944036444" sldId="631"/>
            <ac:picMk id="7" creationId="{00000000-0000-0000-0000-000000000000}"/>
          </ac:picMkLst>
        </pc:picChg>
        <pc:picChg chg="del mod">
          <ac:chgData name="Stewart Gale" userId="3647ddd2-6040-41ae-a96d-232c23482af8" providerId="ADAL" clId="{E91B16E1-F47D-48DE-A2A0-6393898210CE}" dt="2022-01-12T06:35:58.105" v="645" actId="478"/>
          <ac:picMkLst>
            <pc:docMk/>
            <pc:sldMk cId="2944036444" sldId="631"/>
            <ac:picMk id="8" creationId="{00000000-0000-0000-0000-000000000000}"/>
          </ac:picMkLst>
        </pc:picChg>
        <pc:picChg chg="del mod">
          <ac:chgData name="Stewart Gale" userId="3647ddd2-6040-41ae-a96d-232c23482af8" providerId="ADAL" clId="{E91B16E1-F47D-48DE-A2A0-6393898210CE}" dt="2022-01-12T06:40:24.196" v="733" actId="478"/>
          <ac:picMkLst>
            <pc:docMk/>
            <pc:sldMk cId="2944036444" sldId="631"/>
            <ac:picMk id="9" creationId="{00000000-0000-0000-0000-000000000000}"/>
          </ac:picMkLst>
        </pc:picChg>
        <pc:picChg chg="add mod modCrop">
          <ac:chgData name="Stewart Gale" userId="3647ddd2-6040-41ae-a96d-232c23482af8" providerId="ADAL" clId="{E91B16E1-F47D-48DE-A2A0-6393898210CE}" dt="2022-01-12T06:35:04.426" v="621" actId="1076"/>
          <ac:picMkLst>
            <pc:docMk/>
            <pc:sldMk cId="2944036444" sldId="631"/>
            <ac:picMk id="10" creationId="{8F7620ED-743E-45E5-A583-6F11DE511C97}"/>
          </ac:picMkLst>
        </pc:picChg>
      </pc:sldChg>
      <pc:sldChg chg="addSp delSp modSp add mod delAnim modAnim">
        <pc:chgData name="Stewart Gale" userId="3647ddd2-6040-41ae-a96d-232c23482af8" providerId="ADAL" clId="{E91B16E1-F47D-48DE-A2A0-6393898210CE}" dt="2022-01-12T08:19:43.778" v="910"/>
        <pc:sldMkLst>
          <pc:docMk/>
          <pc:sldMk cId="1690735277" sldId="632"/>
        </pc:sldMkLst>
        <pc:spChg chg="del">
          <ac:chgData name="Stewart Gale" userId="3647ddd2-6040-41ae-a96d-232c23482af8" providerId="ADAL" clId="{E91B16E1-F47D-48DE-A2A0-6393898210CE}" dt="2022-01-12T06:40:33.386" v="735" actId="478"/>
          <ac:spMkLst>
            <pc:docMk/>
            <pc:sldMk cId="1690735277" sldId="632"/>
            <ac:spMk id="11" creationId="{DD768100-289A-4F93-B89C-FC78267767BD}"/>
          </ac:spMkLst>
        </pc:spChg>
        <pc:spChg chg="del">
          <ac:chgData name="Stewart Gale" userId="3647ddd2-6040-41ae-a96d-232c23482af8" providerId="ADAL" clId="{E91B16E1-F47D-48DE-A2A0-6393898210CE}" dt="2022-01-12T06:40:33.386" v="735" actId="478"/>
          <ac:spMkLst>
            <pc:docMk/>
            <pc:sldMk cId="1690735277" sldId="632"/>
            <ac:spMk id="12" creationId="{2F36EE8F-7930-4B2C-98C3-E2CE61D95FA1}"/>
          </ac:spMkLst>
        </pc:spChg>
        <pc:spChg chg="mod">
          <ac:chgData name="Stewart Gale" userId="3647ddd2-6040-41ae-a96d-232c23482af8" providerId="ADAL" clId="{E91B16E1-F47D-48DE-A2A0-6393898210CE}" dt="2022-01-12T08:19:32.940" v="908" actId="1076"/>
          <ac:spMkLst>
            <pc:docMk/>
            <pc:sldMk cId="1690735277" sldId="632"/>
            <ac:spMk id="14" creationId="{F81F8D8F-9320-4030-8D3F-CB849B076D8D}"/>
          </ac:spMkLst>
        </pc:spChg>
        <pc:spChg chg="mod">
          <ac:chgData name="Stewart Gale" userId="3647ddd2-6040-41ae-a96d-232c23482af8" providerId="ADAL" clId="{E91B16E1-F47D-48DE-A2A0-6393898210CE}" dt="2022-01-12T08:19:30.029" v="907" actId="1076"/>
          <ac:spMkLst>
            <pc:docMk/>
            <pc:sldMk cId="1690735277" sldId="632"/>
            <ac:spMk id="15" creationId="{FB656ACF-1D61-4342-BADB-4249DA2766B6}"/>
          </ac:spMkLst>
        </pc:spChg>
        <pc:spChg chg="mod">
          <ac:chgData name="Stewart Gale" userId="3647ddd2-6040-41ae-a96d-232c23482af8" providerId="ADAL" clId="{E91B16E1-F47D-48DE-A2A0-6393898210CE}" dt="2022-01-12T08:19:27.392" v="906" actId="1076"/>
          <ac:spMkLst>
            <pc:docMk/>
            <pc:sldMk cId="1690735277" sldId="632"/>
            <ac:spMk id="16" creationId="{A9C5A761-72DE-447F-AAC1-80F1521DFDD0}"/>
          </ac:spMkLst>
        </pc:spChg>
        <pc:spChg chg="mod">
          <ac:chgData name="Stewart Gale" userId="3647ddd2-6040-41ae-a96d-232c23482af8" providerId="ADAL" clId="{E91B16E1-F47D-48DE-A2A0-6393898210CE}" dt="2022-01-12T06:50:01.396" v="754" actId="1076"/>
          <ac:spMkLst>
            <pc:docMk/>
            <pc:sldMk cId="1690735277" sldId="632"/>
            <ac:spMk id="17" creationId="{0E37E036-923B-45F5-98BE-834DFC2EE181}"/>
          </ac:spMkLst>
        </pc:spChg>
        <pc:spChg chg="mod">
          <ac:chgData name="Stewart Gale" userId="3647ddd2-6040-41ae-a96d-232c23482af8" providerId="ADAL" clId="{E91B16E1-F47D-48DE-A2A0-6393898210CE}" dt="2022-01-12T06:50:05.044" v="755" actId="14100"/>
          <ac:spMkLst>
            <pc:docMk/>
            <pc:sldMk cId="1690735277" sldId="632"/>
            <ac:spMk id="19" creationId="{437E9FA6-2B29-4915-A630-6F95E7B4BC2A}"/>
          </ac:spMkLst>
        </pc:spChg>
        <pc:spChg chg="mod">
          <ac:chgData name="Stewart Gale" userId="3647ddd2-6040-41ae-a96d-232c23482af8" providerId="ADAL" clId="{E91B16E1-F47D-48DE-A2A0-6393898210CE}" dt="2022-01-12T06:50:01.396" v="754" actId="1076"/>
          <ac:spMkLst>
            <pc:docMk/>
            <pc:sldMk cId="1690735277" sldId="632"/>
            <ac:spMk id="20" creationId="{5C1F2D0E-F112-4B6E-8FB5-C9559A82C4AE}"/>
          </ac:spMkLst>
        </pc:spChg>
        <pc:spChg chg="add mod">
          <ac:chgData name="Stewart Gale" userId="3647ddd2-6040-41ae-a96d-232c23482af8" providerId="ADAL" clId="{E91B16E1-F47D-48DE-A2A0-6393898210CE}" dt="2022-01-12T06:51:13.999" v="779" actId="1076"/>
          <ac:spMkLst>
            <pc:docMk/>
            <pc:sldMk cId="1690735277" sldId="632"/>
            <ac:spMk id="21" creationId="{9DEDA2DE-2FD7-46DF-9DCA-807AE77FC5EB}"/>
          </ac:spMkLst>
        </pc:spChg>
        <pc:picChg chg="mod">
          <ac:chgData name="Stewart Gale" userId="3647ddd2-6040-41ae-a96d-232c23482af8" providerId="ADAL" clId="{E91B16E1-F47D-48DE-A2A0-6393898210CE}" dt="2022-01-12T06:50:14.504" v="759" actId="1076"/>
          <ac:picMkLst>
            <pc:docMk/>
            <pc:sldMk cId="1690735277" sldId="632"/>
            <ac:picMk id="6" creationId="{7E308F75-67CF-4801-9420-B46D97D68A01}"/>
          </ac:picMkLst>
        </pc:picChg>
        <pc:picChg chg="del">
          <ac:chgData name="Stewart Gale" userId="3647ddd2-6040-41ae-a96d-232c23482af8" providerId="ADAL" clId="{E91B16E1-F47D-48DE-A2A0-6393898210CE}" dt="2022-01-12T06:40:35.718" v="736" actId="478"/>
          <ac:picMkLst>
            <pc:docMk/>
            <pc:sldMk cId="1690735277" sldId="632"/>
            <ac:picMk id="9" creationId="{00000000-0000-0000-0000-000000000000}"/>
          </ac:picMkLst>
        </pc:picChg>
        <pc:picChg chg="mod">
          <ac:chgData name="Stewart Gale" userId="3647ddd2-6040-41ae-a96d-232c23482af8" providerId="ADAL" clId="{E91B16E1-F47D-48DE-A2A0-6393898210CE}" dt="2022-01-12T06:50:12.896" v="758" actId="1076"/>
          <ac:picMkLst>
            <pc:docMk/>
            <pc:sldMk cId="1690735277" sldId="632"/>
            <ac:picMk id="10" creationId="{8F7620ED-743E-45E5-A583-6F11DE511C97}"/>
          </ac:picMkLst>
        </pc:picChg>
        <pc:cxnChg chg="add mod">
          <ac:chgData name="Stewart Gale" userId="3647ddd2-6040-41ae-a96d-232c23482af8" providerId="ADAL" clId="{E91B16E1-F47D-48DE-A2A0-6393898210CE}" dt="2022-01-12T06:50:09.790" v="757" actId="1076"/>
          <ac:cxnSpMkLst>
            <pc:docMk/>
            <pc:sldMk cId="1690735277" sldId="632"/>
            <ac:cxnSpMk id="7" creationId="{45BB4A85-AC31-49D0-8319-A72119E1325E}"/>
          </ac:cxnSpMkLst>
        </pc:cxnChg>
      </pc:sldChg>
      <pc:sldChg chg="addSp delSp modSp add mod delAnim modAnim">
        <pc:chgData name="Stewart Gale" userId="3647ddd2-6040-41ae-a96d-232c23482af8" providerId="ADAL" clId="{E91B16E1-F47D-48DE-A2A0-6393898210CE}" dt="2022-01-12T08:20:22.769" v="919"/>
        <pc:sldMkLst>
          <pc:docMk/>
          <pc:sldMk cId="1822232828" sldId="633"/>
        </pc:sldMkLst>
        <pc:spChg chg="add mod">
          <ac:chgData name="Stewart Gale" userId="3647ddd2-6040-41ae-a96d-232c23482af8" providerId="ADAL" clId="{E91B16E1-F47D-48DE-A2A0-6393898210CE}" dt="2022-01-12T06:51:19.708" v="781" actId="20577"/>
          <ac:spMkLst>
            <pc:docMk/>
            <pc:sldMk cId="1822232828" sldId="633"/>
            <ac:spMk id="13" creationId="{B18E78D0-1FE3-4E19-8595-6D4523CB232C}"/>
          </ac:spMkLst>
        </pc:spChg>
        <pc:spChg chg="del">
          <ac:chgData name="Stewart Gale" userId="3647ddd2-6040-41ae-a96d-232c23482af8" providerId="ADAL" clId="{E91B16E1-F47D-48DE-A2A0-6393898210CE}" dt="2022-01-12T06:51:40.625" v="783" actId="478"/>
          <ac:spMkLst>
            <pc:docMk/>
            <pc:sldMk cId="1822232828" sldId="633"/>
            <ac:spMk id="14" creationId="{F81F8D8F-9320-4030-8D3F-CB849B076D8D}"/>
          </ac:spMkLst>
        </pc:spChg>
        <pc:spChg chg="del">
          <ac:chgData name="Stewart Gale" userId="3647ddd2-6040-41ae-a96d-232c23482af8" providerId="ADAL" clId="{E91B16E1-F47D-48DE-A2A0-6393898210CE}" dt="2022-01-12T06:51:40.625" v="783" actId="478"/>
          <ac:spMkLst>
            <pc:docMk/>
            <pc:sldMk cId="1822232828" sldId="633"/>
            <ac:spMk id="15" creationId="{FB656ACF-1D61-4342-BADB-4249DA2766B6}"/>
          </ac:spMkLst>
        </pc:spChg>
        <pc:spChg chg="del">
          <ac:chgData name="Stewart Gale" userId="3647ddd2-6040-41ae-a96d-232c23482af8" providerId="ADAL" clId="{E91B16E1-F47D-48DE-A2A0-6393898210CE}" dt="2022-01-12T06:51:40.625" v="783" actId="478"/>
          <ac:spMkLst>
            <pc:docMk/>
            <pc:sldMk cId="1822232828" sldId="633"/>
            <ac:spMk id="16" creationId="{A9C5A761-72DE-447F-AAC1-80F1521DFDD0}"/>
          </ac:spMkLst>
        </pc:spChg>
        <pc:spChg chg="del">
          <ac:chgData name="Stewart Gale" userId="3647ddd2-6040-41ae-a96d-232c23482af8" providerId="ADAL" clId="{E91B16E1-F47D-48DE-A2A0-6393898210CE}" dt="2022-01-12T06:51:40.625" v="783" actId="478"/>
          <ac:spMkLst>
            <pc:docMk/>
            <pc:sldMk cId="1822232828" sldId="633"/>
            <ac:spMk id="17" creationId="{0E37E036-923B-45F5-98BE-834DFC2EE181}"/>
          </ac:spMkLst>
        </pc:spChg>
        <pc:spChg chg="add mod">
          <ac:chgData name="Stewart Gale" userId="3647ddd2-6040-41ae-a96d-232c23482af8" providerId="ADAL" clId="{E91B16E1-F47D-48DE-A2A0-6393898210CE}" dt="2022-01-12T08:20:12.098" v="916" actId="1076"/>
          <ac:spMkLst>
            <pc:docMk/>
            <pc:sldMk cId="1822232828" sldId="633"/>
            <ac:spMk id="18" creationId="{ADE3D08D-B0D0-48CF-AA03-08A20CD5A6DA}"/>
          </ac:spMkLst>
        </pc:spChg>
        <pc:spChg chg="del mod">
          <ac:chgData name="Stewart Gale" userId="3647ddd2-6040-41ae-a96d-232c23482af8" providerId="ADAL" clId="{E91B16E1-F47D-48DE-A2A0-6393898210CE}" dt="2022-01-12T06:51:40.625" v="783" actId="478"/>
          <ac:spMkLst>
            <pc:docMk/>
            <pc:sldMk cId="1822232828" sldId="633"/>
            <ac:spMk id="19" creationId="{437E9FA6-2B29-4915-A630-6F95E7B4BC2A}"/>
          </ac:spMkLst>
        </pc:spChg>
        <pc:spChg chg="del mod">
          <ac:chgData name="Stewart Gale" userId="3647ddd2-6040-41ae-a96d-232c23482af8" providerId="ADAL" clId="{E91B16E1-F47D-48DE-A2A0-6393898210CE}" dt="2022-01-12T06:51:40.625" v="783" actId="478"/>
          <ac:spMkLst>
            <pc:docMk/>
            <pc:sldMk cId="1822232828" sldId="633"/>
            <ac:spMk id="20" creationId="{5C1F2D0E-F112-4B6E-8FB5-C9559A82C4AE}"/>
          </ac:spMkLst>
        </pc:spChg>
        <pc:spChg chg="add mod">
          <ac:chgData name="Stewart Gale" userId="3647ddd2-6040-41ae-a96d-232c23482af8" providerId="ADAL" clId="{E91B16E1-F47D-48DE-A2A0-6393898210CE}" dt="2022-01-12T08:19:57.764" v="912" actId="1076"/>
          <ac:spMkLst>
            <pc:docMk/>
            <pc:sldMk cId="1822232828" sldId="633"/>
            <ac:spMk id="21" creationId="{DF1B36E9-E707-4F4B-9BDF-11C81745E5AC}"/>
          </ac:spMkLst>
        </pc:spChg>
        <pc:spChg chg="add mod">
          <ac:chgData name="Stewart Gale" userId="3647ddd2-6040-41ae-a96d-232c23482af8" providerId="ADAL" clId="{E91B16E1-F47D-48DE-A2A0-6393898210CE}" dt="2022-01-12T08:20:09.941" v="915" actId="1076"/>
          <ac:spMkLst>
            <pc:docMk/>
            <pc:sldMk cId="1822232828" sldId="633"/>
            <ac:spMk id="22" creationId="{29967C3C-DB1F-4614-BD71-BD6DCB475065}"/>
          </ac:spMkLst>
        </pc:spChg>
        <pc:spChg chg="add mod">
          <ac:chgData name="Stewart Gale" userId="3647ddd2-6040-41ae-a96d-232c23482af8" providerId="ADAL" clId="{E91B16E1-F47D-48DE-A2A0-6393898210CE}" dt="2022-01-12T06:56:43.241" v="871" actId="1076"/>
          <ac:spMkLst>
            <pc:docMk/>
            <pc:sldMk cId="1822232828" sldId="633"/>
            <ac:spMk id="23" creationId="{38CE26A1-CF90-4296-B2EA-8AA9EA275F8D}"/>
          </ac:spMkLst>
        </pc:spChg>
        <pc:spChg chg="add mod">
          <ac:chgData name="Stewart Gale" userId="3647ddd2-6040-41ae-a96d-232c23482af8" providerId="ADAL" clId="{E91B16E1-F47D-48DE-A2A0-6393898210CE}" dt="2022-01-12T06:56:27.525" v="866" actId="120"/>
          <ac:spMkLst>
            <pc:docMk/>
            <pc:sldMk cId="1822232828" sldId="633"/>
            <ac:spMk id="24" creationId="{104F2B4A-4FB3-4516-AF9E-10E6262C8236}"/>
          </ac:spMkLst>
        </pc:spChg>
        <pc:spChg chg="add mod">
          <ac:chgData name="Stewart Gale" userId="3647ddd2-6040-41ae-a96d-232c23482af8" providerId="ADAL" clId="{E91B16E1-F47D-48DE-A2A0-6393898210CE}" dt="2022-01-12T06:57:06.383" v="877" actId="14100"/>
          <ac:spMkLst>
            <pc:docMk/>
            <pc:sldMk cId="1822232828" sldId="633"/>
            <ac:spMk id="25" creationId="{CE00E805-C14C-4E87-9CF6-5969C1E6954F}"/>
          </ac:spMkLst>
        </pc:spChg>
        <pc:spChg chg="add mod">
          <ac:chgData name="Stewart Gale" userId="3647ddd2-6040-41ae-a96d-232c23482af8" providerId="ADAL" clId="{E91B16E1-F47D-48DE-A2A0-6393898210CE}" dt="2022-01-12T08:20:09.941" v="915" actId="1076"/>
          <ac:spMkLst>
            <pc:docMk/>
            <pc:sldMk cId="1822232828" sldId="633"/>
            <ac:spMk id="27" creationId="{6A8553CE-D5F1-4360-965E-8F8387A8AF68}"/>
          </ac:spMkLst>
        </pc:spChg>
        <pc:cxnChg chg="add mod">
          <ac:chgData name="Stewart Gale" userId="3647ddd2-6040-41ae-a96d-232c23482af8" providerId="ADAL" clId="{E91B16E1-F47D-48DE-A2A0-6393898210CE}" dt="2022-01-12T06:51:57.237" v="784"/>
          <ac:cxnSpMkLst>
            <pc:docMk/>
            <pc:sldMk cId="1822232828" sldId="633"/>
            <ac:cxnSpMk id="26" creationId="{4C35B975-21E9-4A4D-8A55-9EA343C4E3B8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01/01/2024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1308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617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01/01/2024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01/01/2024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01/01/2024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01/01/2024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10" Type="http://schemas.openxmlformats.org/officeDocument/2006/relationships/image" Target="../media/image17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17.png"/><Relationship Id="rId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4.png"/><Relationship Id="rId7" Type="http://schemas.openxmlformats.org/officeDocument/2006/relationships/image" Target="../media/image40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34.png"/><Relationship Id="rId7" Type="http://schemas.openxmlformats.org/officeDocument/2006/relationships/image" Target="../media/image4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24572" y="44624"/>
            <a:ext cx="9142856" cy="6586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Differentiation </a:t>
            </a:r>
          </a:p>
          <a:p>
            <a:pPr algn="ctr"/>
            <a:r>
              <a:rPr lang="en-GB" sz="9600" dirty="0"/>
              <a:t>Rates of Change</a:t>
            </a:r>
          </a:p>
          <a:p>
            <a:pPr marL="571500" indent="-571500" algn="ctr">
              <a:buFontTx/>
              <a:buChar char="-"/>
            </a:pPr>
            <a:endParaRPr lang="en-GB" sz="5400" dirty="0"/>
          </a:p>
          <a:p>
            <a:pPr algn="ctr"/>
            <a:r>
              <a:rPr lang="en-GB" sz="8800" dirty="0"/>
              <a:t>Chapter 9</a:t>
            </a:r>
          </a:p>
          <a:p>
            <a:pPr algn="ctr"/>
            <a:r>
              <a:rPr lang="en-GB" sz="8800" dirty="0"/>
              <a:t>(Part 10 of 10)</a:t>
            </a:r>
          </a:p>
        </p:txBody>
      </p:sp>
    </p:spTree>
    <p:extLst>
      <p:ext uri="{BB962C8B-B14F-4D97-AF65-F5344CB8AC3E}">
        <p14:creationId xmlns:p14="http://schemas.microsoft.com/office/powerpoint/2010/main" val="955661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698EE1B-A958-440D-93A4-14D9DA440174}"/>
              </a:ext>
            </a:extLst>
          </p:cNvPr>
          <p:cNvSpPr txBox="1"/>
          <p:nvPr/>
        </p:nvSpPr>
        <p:spPr>
          <a:xfrm>
            <a:off x="839416" y="397203"/>
            <a:ext cx="10297144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8800" b="1" i="1" dirty="0">
                <a:solidFill>
                  <a:prstClr val="black"/>
                </a:solidFill>
                <a:latin typeface="Calibri"/>
              </a:rPr>
              <a:t>V</a:t>
            </a:r>
            <a:r>
              <a:rPr lang="en-GB" sz="8800" dirty="0">
                <a:solidFill>
                  <a:prstClr val="black"/>
                </a:solidFill>
                <a:latin typeface="Calibri"/>
              </a:rPr>
              <a:t>olume is changing with </a:t>
            </a:r>
            <a:r>
              <a:rPr lang="en-GB" sz="8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GB" sz="8800" dirty="0">
                <a:solidFill>
                  <a:prstClr val="black"/>
                </a:solidFill>
                <a:latin typeface="Calibri"/>
              </a:rPr>
              <a:t>ength of cube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BA10196-ED1E-41C2-9C0E-087552BA07F7}"/>
                  </a:ext>
                </a:extLst>
              </p:cNvPr>
              <p:cNvSpPr txBox="1"/>
              <p:nvPr/>
            </p:nvSpPr>
            <p:spPr>
              <a:xfrm>
                <a:off x="5087888" y="3644808"/>
                <a:ext cx="2016224" cy="26645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8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𝑽</m:t>
                          </m:r>
                        </m:num>
                        <m:den>
                          <m:r>
                            <a:rPr lang="en-GB" sz="8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8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𝒍</m:t>
                          </m:r>
                        </m:den>
                      </m:f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BA10196-ED1E-41C2-9C0E-087552BA07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888" y="3644808"/>
                <a:ext cx="2016224" cy="266451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90298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628220A-4A51-222A-FE7E-3EB9C9E70541}"/>
              </a:ext>
            </a:extLst>
          </p:cNvPr>
          <p:cNvSpPr txBox="1"/>
          <p:nvPr/>
        </p:nvSpPr>
        <p:spPr>
          <a:xfrm>
            <a:off x="551384" y="476672"/>
            <a:ext cx="11089232" cy="83099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chemeClr val="bg1"/>
                </a:solidFill>
              </a:rPr>
              <a:t>Using the chain rule to find rates of change </a:t>
            </a:r>
            <a:endParaRPr lang="en-GB" sz="4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D25FFF0-35FE-AD72-6C04-207177D591B4}"/>
                  </a:ext>
                </a:extLst>
              </p:cNvPr>
              <p:cNvSpPr txBox="1"/>
              <p:nvPr/>
            </p:nvSpPr>
            <p:spPr>
              <a:xfrm>
                <a:off x="424991" y="1911575"/>
                <a:ext cx="4176464" cy="41243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3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3800" b="0" i="1" smtClean="0">
                              <a:latin typeface="Cambria Math" panose="02040503050406030204" pitchFamily="18" charset="0"/>
                            </a:rPr>
                            <m:t>𝑑𝐴</m:t>
                          </m:r>
                        </m:num>
                        <m:den>
                          <m:r>
                            <a:rPr lang="en-GB" sz="13800" b="0" i="1" smtClean="0"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138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38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9D25FFF0-35FE-AD72-6C04-207177D591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991" y="1911575"/>
                <a:ext cx="4176464" cy="412433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DBE7A91-53FD-4338-2F86-83BE4BFDA8AF}"/>
                  </a:ext>
                </a:extLst>
              </p:cNvPr>
              <p:cNvSpPr txBox="1"/>
              <p:nvPr/>
            </p:nvSpPr>
            <p:spPr>
              <a:xfrm>
                <a:off x="4583832" y="1925327"/>
                <a:ext cx="7224088" cy="401276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en-GB" sz="19900" i="1" smtClean="0">
                              <a:latin typeface="Cambria Math" panose="02040503050406030204" pitchFamily="18" charset="0"/>
                            </a:rPr>
                          </m:ctrlPr>
                        </m:boxPr>
                        <m:e>
                          <m:argPr>
                            <m:argSz m:val="-1"/>
                          </m:argPr>
                          <m:f>
                            <m:fPr>
                              <m:ctrlPr>
                                <a:rPr lang="en-GB" sz="1990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/>
                            <m:den>
                              <m:r>
                                <a:rPr lang="en-US" sz="19900" b="0" i="1" smtClean="0">
                                  <a:latin typeface="Cambria Math" panose="02040503050406030204" pitchFamily="18" charset="0"/>
                                </a:rPr>
                                <m:t>𝑑𝑡</m:t>
                              </m:r>
                            </m:den>
                          </m:f>
                          <m:r>
                            <a:rPr lang="en-US" sz="199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199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sz="199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f>
                            <m:fPr>
                              <m:ctrlPr>
                                <a:rPr lang="en-GB" sz="199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99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𝑑𝐴</m:t>
                              </m:r>
                            </m:num>
                            <m:den/>
                          </m:f>
                        </m:e>
                      </m:box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9DBE7A91-53FD-4338-2F86-83BE4BFDA8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3832" y="1925327"/>
                <a:ext cx="7224088" cy="40127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682CFA5-CF14-4AC5-8477-AF7331B0851C}"/>
                  </a:ext>
                </a:extLst>
              </p:cNvPr>
              <p:cNvSpPr/>
              <p:nvPr/>
            </p:nvSpPr>
            <p:spPr>
              <a:xfrm>
                <a:off x="5159896" y="2060848"/>
                <a:ext cx="2088232" cy="194421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3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13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GB" sz="6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E682CFA5-CF14-4AC5-8477-AF7331B085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896" y="2060848"/>
                <a:ext cx="2088232" cy="194421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22EBD784-5D18-D233-2579-525AFE1924FD}"/>
                  </a:ext>
                </a:extLst>
              </p:cNvPr>
              <p:cNvSpPr/>
              <p:nvPr/>
            </p:nvSpPr>
            <p:spPr>
              <a:xfrm>
                <a:off x="9408368" y="4437112"/>
                <a:ext cx="2088232" cy="194421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138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sz="138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GB" sz="66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22EBD784-5D18-D233-2579-525AFE1924F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08368" y="4437112"/>
                <a:ext cx="2088232" cy="194421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04500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0" grpId="0" animBg="1"/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271464" y="174553"/>
                <a:ext cx="9433048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200" dirty="0"/>
                  <a:t>Determine the rate of change with respect to time </a:t>
                </a:r>
              </a:p>
              <a:p>
                <a:pPr algn="ctr"/>
                <a:r>
                  <a:rPr lang="en-GB" sz="3200" dirty="0"/>
                  <a:t>of the area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200" dirty="0"/>
                  <a:t> of a circle when the radius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GB" sz="3200" dirty="0"/>
                  <a:t>cm, </a:t>
                </a:r>
              </a:p>
              <a:p>
                <a:pPr algn="ctr"/>
                <a:r>
                  <a:rPr lang="en-GB" sz="3200" dirty="0"/>
                  <a:t>given that the radius is changing at a rate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5 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𝑐𝑚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1464" y="174553"/>
                <a:ext cx="9433048" cy="1569660"/>
              </a:xfrm>
              <a:prstGeom prst="rect">
                <a:avLst/>
              </a:prstGeom>
              <a:blipFill>
                <a:blip r:embed="rId3"/>
                <a:stretch>
                  <a:fillRect b="-6714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4" name="Rectangle 33"/>
              <p:cNvSpPr/>
              <p:nvPr/>
            </p:nvSpPr>
            <p:spPr>
              <a:xfrm>
                <a:off x="6887909" y="4470208"/>
                <a:ext cx="2526469" cy="8902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3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𝑑𝐴</m:t>
                        </m:r>
                      </m:num>
                      <m:den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en-GB" sz="3600" dirty="0"/>
                  <a:t> 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𝑑𝐴</m:t>
                        </m:r>
                      </m:num>
                      <m:den>
                        <m:r>
                          <a:rPr lang="en-GB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𝑑𝑟</m:t>
                        </m:r>
                      </m:den>
                    </m:f>
                  </m:oMath>
                </a14:m>
                <a:r>
                  <a:rPr lang="en-GB" sz="3600" dirty="0"/>
                  <a:t> </a:t>
                </a:r>
                <a:r>
                  <a:rPr lang="en-GB" sz="2800" dirty="0"/>
                  <a:t>x</a:t>
                </a:r>
                <a:r>
                  <a:rPr lang="en-GB" sz="36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𝑑𝑟</m:t>
                        </m:r>
                      </m:num>
                      <m:den>
                        <m:r>
                          <a:rPr lang="en-GB" sz="3600" i="1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en-GB" sz="3600" dirty="0"/>
                  <a:t> </a:t>
                </a:r>
              </a:p>
            </p:txBody>
          </p:sp>
        </mc:Choice>
        <mc:Fallback>
          <p:sp>
            <p:nvSpPr>
              <p:cNvPr id="34" name="Rectangle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7909" y="4470208"/>
                <a:ext cx="2526469" cy="890244"/>
              </a:xfrm>
              <a:prstGeom prst="rect">
                <a:avLst/>
              </a:prstGeom>
              <a:blipFill>
                <a:blip r:embed="rId4"/>
                <a:stretch>
                  <a:fillRect b="-123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Rectangle 34"/>
              <p:cNvSpPr/>
              <p:nvPr/>
            </p:nvSpPr>
            <p:spPr>
              <a:xfrm>
                <a:off x="6887909" y="5650713"/>
                <a:ext cx="4149395" cy="8016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32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𝑑𝐴</m:t>
                        </m:r>
                      </m:num>
                      <m:den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</m:oMath>
                </a14:m>
                <a:r>
                  <a:rPr lang="en-GB" sz="3200" dirty="0"/>
                  <a:t>  =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GB" sz="3200" i="1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3200" dirty="0"/>
                  <a:t> x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en-GB" sz="3200" dirty="0"/>
                  <a:t> = 10</a:t>
                </a:r>
                <a14:m>
                  <m:oMath xmlns:m="http://schemas.openxmlformats.org/officeDocument/2006/math"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US" sz="32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200" dirty="0"/>
                  <a:t> </a:t>
                </a:r>
              </a:p>
            </p:txBody>
          </p:sp>
        </mc:Choice>
        <mc:Fallback xmlns="">
          <p:sp>
            <p:nvSpPr>
              <p:cNvPr id="35" name="Rectangle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7909" y="5650713"/>
                <a:ext cx="4149395" cy="801630"/>
              </a:xfrm>
              <a:prstGeom prst="rect">
                <a:avLst/>
              </a:prstGeom>
              <a:blipFill>
                <a:blip r:embed="rId5"/>
                <a:stretch>
                  <a:fillRect b="-122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Connector 12"/>
          <p:cNvCxnSpPr/>
          <p:nvPr/>
        </p:nvCxnSpPr>
        <p:spPr>
          <a:xfrm>
            <a:off x="6233838" y="1926128"/>
            <a:ext cx="0" cy="44319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4992299" y="2019179"/>
                <a:ext cx="778611" cy="10273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𝑑𝐴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2299" y="2019179"/>
                <a:ext cx="778611" cy="102733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Rectangle 8"/>
              <p:cNvSpPr/>
              <p:nvPr/>
            </p:nvSpPr>
            <p:spPr>
              <a:xfrm>
                <a:off x="4463768" y="3442910"/>
                <a:ext cx="1481303" cy="10273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𝑑𝑟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3768" y="3442910"/>
                <a:ext cx="1481303" cy="102733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1" name="Rectangle 10"/>
              <p:cNvSpPr/>
              <p:nvPr/>
            </p:nvSpPr>
            <p:spPr>
              <a:xfrm>
                <a:off x="4017941" y="5774544"/>
                <a:ext cx="1927130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3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1600" dirty="0"/>
              </a:p>
            </p:txBody>
          </p:sp>
        </mc:Choice>
        <mc:Fallback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17941" y="5774544"/>
                <a:ext cx="1927130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/>
              <p:cNvSpPr/>
              <p:nvPr/>
            </p:nvSpPr>
            <p:spPr>
              <a:xfrm>
                <a:off x="6952111" y="2471454"/>
                <a:ext cx="1935993" cy="10273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𝑑𝐴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𝑑𝑟</m:t>
                          </m:r>
                        </m:den>
                      </m:f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1" name="Rectangle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2111" y="2471454"/>
                <a:ext cx="1935993" cy="102733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6952112" y="1926128"/>
            <a:ext cx="334382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Differentiate the formula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85465" y="3739069"/>
            <a:ext cx="2526470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Use the chain rule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/>
              <p:cNvSpPr/>
              <p:nvPr/>
            </p:nvSpPr>
            <p:spPr>
              <a:xfrm>
                <a:off x="10893290" y="5759140"/>
                <a:ext cx="92411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3200" b="1" dirty="0"/>
                  <a:t>30</a:t>
                </a:r>
                <a14:m>
                  <m:oMath xmlns:m="http://schemas.openxmlformats.org/officeDocument/2006/math">
                    <m:r>
                      <a:rPr lang="en-GB" sz="32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𝝅</m:t>
                    </m:r>
                  </m:oMath>
                </a14:m>
                <a:r>
                  <a:rPr lang="en-GB" sz="3200" b="1" dirty="0"/>
                  <a:t> </a:t>
                </a:r>
              </a:p>
            </p:txBody>
          </p:sp>
        </mc:Choice>
        <mc:Fallback xmlns="">
          <p:sp>
            <p:nvSpPr>
              <p:cNvPr id="18" name="Rectangle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93290" y="5759140"/>
                <a:ext cx="924119" cy="584775"/>
              </a:xfrm>
              <a:prstGeom prst="rect">
                <a:avLst/>
              </a:prstGeom>
              <a:blipFill>
                <a:blip r:embed="rId10"/>
                <a:stretch>
                  <a:fillRect l="-17105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5348814D-AFB1-0F48-207E-8B596DB0B167}"/>
              </a:ext>
            </a:extLst>
          </p:cNvPr>
          <p:cNvSpPr txBox="1"/>
          <p:nvPr/>
        </p:nvSpPr>
        <p:spPr>
          <a:xfrm>
            <a:off x="576240" y="3725743"/>
            <a:ext cx="3528392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What rates do you know?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6FC7E9-6D1E-6E25-AFCB-9E103136532E}"/>
              </a:ext>
            </a:extLst>
          </p:cNvPr>
          <p:cNvSpPr txBox="1"/>
          <p:nvPr/>
        </p:nvSpPr>
        <p:spPr>
          <a:xfrm>
            <a:off x="576240" y="5127894"/>
            <a:ext cx="3951484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What formulas do you know?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DF4062-DC65-1328-3124-367575C440D8}"/>
              </a:ext>
            </a:extLst>
          </p:cNvPr>
          <p:cNvSpPr txBox="1"/>
          <p:nvPr/>
        </p:nvSpPr>
        <p:spPr>
          <a:xfrm>
            <a:off x="555704" y="2302014"/>
            <a:ext cx="4107629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What rate do you need to find?</a:t>
            </a:r>
          </a:p>
        </p:txBody>
      </p:sp>
    </p:spTree>
    <p:extLst>
      <p:ext uri="{BB962C8B-B14F-4D97-AF65-F5344CB8AC3E}">
        <p14:creationId xmlns:p14="http://schemas.microsoft.com/office/powerpoint/2010/main" val="2368970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8" grpId="0"/>
      <p:bldP spid="9" grpId="0"/>
      <p:bldP spid="11" grpId="0"/>
      <p:bldP spid="21" grpId="0"/>
      <p:bldP spid="22" grpId="0" animBg="1"/>
      <p:bldP spid="15" grpId="0" animBg="1"/>
      <p:bldP spid="18" grpId="0"/>
      <p:bldP spid="6" grpId="0" animBg="1"/>
      <p:bldP spid="7" grpId="0" animBg="1"/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5B5348D-D229-4DA7-B2BA-49E9CB2EDF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0" y="260648"/>
            <a:ext cx="11617436" cy="604867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91254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E851676-C5D3-407A-AC09-BD2CEB0C437F}"/>
                  </a:ext>
                </a:extLst>
              </p:cNvPr>
              <p:cNvSpPr/>
              <p:nvPr/>
            </p:nvSpPr>
            <p:spPr>
              <a:xfrm>
                <a:off x="446718" y="3429000"/>
                <a:ext cx="2231905" cy="10273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𝑑𝐴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0.032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DE851676-C5D3-407A-AC09-BD2CEB0C43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718" y="3429000"/>
                <a:ext cx="2231905" cy="102733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507487A5-D4F0-4E7B-8B32-F853D91326C2}"/>
                  </a:ext>
                </a:extLst>
              </p:cNvPr>
              <p:cNvSpPr/>
              <p:nvPr/>
            </p:nvSpPr>
            <p:spPr>
              <a:xfrm>
                <a:off x="414738" y="5565735"/>
                <a:ext cx="1655993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507487A5-D4F0-4E7B-8B32-F853D91326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738" y="5565735"/>
                <a:ext cx="1655993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5938EAE0-9875-4BFC-B04F-7AFE894A714D}"/>
                  </a:ext>
                </a:extLst>
              </p:cNvPr>
              <p:cNvSpPr/>
              <p:nvPr/>
            </p:nvSpPr>
            <p:spPr>
              <a:xfrm>
                <a:off x="4897584" y="3492103"/>
                <a:ext cx="2016221" cy="10273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𝑑𝐴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5938EAE0-9875-4BFC-B04F-7AFE894A71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7584" y="3492103"/>
                <a:ext cx="2016221" cy="102733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0125C6E-D600-4468-920A-941B4E2D4EEA}"/>
                  </a:ext>
                </a:extLst>
              </p:cNvPr>
              <p:cNvSpPr/>
              <p:nvPr/>
            </p:nvSpPr>
            <p:spPr>
              <a:xfrm>
                <a:off x="4939638" y="5540499"/>
                <a:ext cx="2880320" cy="97892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GB" sz="40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GB" sz="4000" dirty="0">
                    <a:solidFill>
                      <a:prstClr val="black"/>
                    </a:solidFill>
                  </a:rPr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40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den>
                    </m:f>
                  </m:oMath>
                </a14:m>
                <a:endParaRPr lang="en-GB" sz="40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0125C6E-D600-4468-920A-941B4E2D4EE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9638" y="5540499"/>
                <a:ext cx="2880320" cy="978922"/>
              </a:xfrm>
              <a:prstGeom prst="rect">
                <a:avLst/>
              </a:prstGeom>
              <a:blipFill>
                <a:blip r:embed="rId5"/>
                <a:stretch>
                  <a:fillRect b="-137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6FF41845-53C1-4512-A1F8-3F8FC16A206A}"/>
                  </a:ext>
                </a:extLst>
              </p:cNvPr>
              <p:cNvSpPr/>
              <p:nvPr/>
            </p:nvSpPr>
            <p:spPr>
              <a:xfrm>
                <a:off x="8674266" y="2927976"/>
                <a:ext cx="3326390" cy="89024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3600" dirty="0">
                    <a:solidFill>
                      <a:prstClr val="black"/>
                    </a:solidFill>
                  </a:rPr>
                  <a:t> 0.032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endParaRPr lang="en-GB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6FF41845-53C1-4512-A1F8-3F8FC16A20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4266" y="2927976"/>
                <a:ext cx="3326390" cy="890244"/>
              </a:xfrm>
              <a:prstGeom prst="rect">
                <a:avLst/>
              </a:prstGeom>
              <a:blipFill>
                <a:blip r:embed="rId6"/>
                <a:stretch>
                  <a:fillRect b="-123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04B4805E-576F-4FC3-836F-BB921D29154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2382" t="4730" r="35380" b="54115"/>
          <a:stretch/>
        </p:blipFill>
        <p:spPr>
          <a:xfrm>
            <a:off x="47328" y="383331"/>
            <a:ext cx="2952328" cy="1912711"/>
          </a:xfrm>
          <a:prstGeom prst="rect">
            <a:avLst/>
          </a:prstGeom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BF7E7EA-AAA9-4167-A7C8-98127DC1E7C1}"/>
              </a:ext>
            </a:extLst>
          </p:cNvPr>
          <p:cNvCxnSpPr/>
          <p:nvPr/>
        </p:nvCxnSpPr>
        <p:spPr>
          <a:xfrm>
            <a:off x="4511824" y="2852936"/>
            <a:ext cx="0" cy="34563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30D584AC-0839-42F3-BC2C-4D248DE9B54E}"/>
                  </a:ext>
                </a:extLst>
              </p:cNvPr>
              <p:cNvSpPr/>
              <p:nvPr/>
            </p:nvSpPr>
            <p:spPr>
              <a:xfrm>
                <a:off x="8725011" y="4237061"/>
                <a:ext cx="2441065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en-US" sz="3200" dirty="0">
                    <a:solidFill>
                      <a:prstClr val="black"/>
                    </a:solidFill>
                  </a:rPr>
                  <a:t>When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</m:oMath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30D584AC-0839-42F3-BC2C-4D248DE9B5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5011" y="4237061"/>
                <a:ext cx="2441065" cy="584775"/>
              </a:xfrm>
              <a:prstGeom prst="rect">
                <a:avLst/>
              </a:prstGeom>
              <a:blipFill>
                <a:blip r:embed="rId8"/>
                <a:stretch>
                  <a:fillRect l="-6234"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3A33E80-0B1A-43E8-BF2B-868787C0B52A}"/>
                  </a:ext>
                </a:extLst>
              </p:cNvPr>
              <p:cNvSpPr/>
              <p:nvPr/>
            </p:nvSpPr>
            <p:spPr>
              <a:xfrm>
                <a:off x="8674266" y="5209979"/>
                <a:ext cx="2808311" cy="10273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𝟎𝟎𝟐𝟓𝟓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E3A33E80-0B1A-43E8-BF2B-868787C0B5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4266" y="5209979"/>
                <a:ext cx="2808311" cy="102733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16">
            <a:extLst>
              <a:ext uri="{FF2B5EF4-FFF2-40B4-BE49-F238E27FC236}">
                <a16:creationId xmlns:a16="http://schemas.microsoft.com/office/drawing/2014/main" id="{4EFE8CD8-3B86-4A00-8829-1917EF0C237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2917" t="44278" r="2362" b="11669"/>
          <a:stretch/>
        </p:blipFill>
        <p:spPr>
          <a:xfrm>
            <a:off x="3121854" y="292184"/>
            <a:ext cx="8878797" cy="21071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91C879F-7EBB-3A5F-D517-17A958FB80A9}"/>
              </a:ext>
            </a:extLst>
          </p:cNvPr>
          <p:cNvSpPr txBox="1"/>
          <p:nvPr/>
        </p:nvSpPr>
        <p:spPr>
          <a:xfrm>
            <a:off x="306535" y="2708044"/>
            <a:ext cx="3528392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What rates do you know?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DBCBEF-E894-64AB-4225-36632C1E5DBD}"/>
              </a:ext>
            </a:extLst>
          </p:cNvPr>
          <p:cNvSpPr txBox="1"/>
          <p:nvPr/>
        </p:nvSpPr>
        <p:spPr>
          <a:xfrm>
            <a:off x="280536" y="4795335"/>
            <a:ext cx="3951484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What formulas do you know?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B6B97A6-78C9-CCA6-9B9C-0BE6567B9304}"/>
              </a:ext>
            </a:extLst>
          </p:cNvPr>
          <p:cNvSpPr txBox="1"/>
          <p:nvPr/>
        </p:nvSpPr>
        <p:spPr>
          <a:xfrm>
            <a:off x="4852013" y="2750739"/>
            <a:ext cx="334382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Differentiate the formula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81A7EC8-7E42-0C15-99E6-D933F518CFB8}"/>
              </a:ext>
            </a:extLst>
          </p:cNvPr>
          <p:cNvSpPr txBox="1"/>
          <p:nvPr/>
        </p:nvSpPr>
        <p:spPr>
          <a:xfrm>
            <a:off x="4908917" y="4799135"/>
            <a:ext cx="2526470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Use the chain rule 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47A10AD-7025-7935-E493-8876B7B7487D}"/>
              </a:ext>
            </a:extLst>
          </p:cNvPr>
          <p:cNvCxnSpPr/>
          <p:nvPr/>
        </p:nvCxnSpPr>
        <p:spPr>
          <a:xfrm>
            <a:off x="8400256" y="2924944"/>
            <a:ext cx="0" cy="34563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1986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1" grpId="0"/>
      <p:bldP spid="12" grpId="0"/>
      <p:bldP spid="13" grpId="0"/>
      <p:bldP spid="15" grpId="0"/>
      <p:bldP spid="16" grpId="0"/>
      <p:bldP spid="6" grpId="0" animBg="1"/>
      <p:bldP spid="7" grpId="0" animBg="1"/>
      <p:bldP spid="10" grpId="0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1442785-7137-4E31-A570-A5DB811EE0CE}"/>
                  </a:ext>
                </a:extLst>
              </p:cNvPr>
              <p:cNvSpPr/>
              <p:nvPr/>
            </p:nvSpPr>
            <p:spPr>
              <a:xfrm>
                <a:off x="297469" y="3710008"/>
                <a:ext cx="2671312" cy="10273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0.00255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1442785-7137-4E31-A570-A5DB811EE0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469" y="3710008"/>
                <a:ext cx="2671312" cy="10273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D0A0023-B27F-43C1-9DF7-6ED8D80FE042}"/>
                  </a:ext>
                </a:extLst>
              </p:cNvPr>
              <p:cNvSpPr/>
              <p:nvPr/>
            </p:nvSpPr>
            <p:spPr>
              <a:xfrm>
                <a:off x="4033056" y="3710008"/>
                <a:ext cx="2479799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(5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BD0A0023-B27F-43C1-9DF7-6ED8D80FE0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3056" y="3710008"/>
                <a:ext cx="2479799" cy="5847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FF45EBA8-36F2-4EF7-8BA5-D6863B48835D}"/>
                  </a:ext>
                </a:extLst>
              </p:cNvPr>
              <p:cNvSpPr/>
              <p:nvPr/>
            </p:nvSpPr>
            <p:spPr>
              <a:xfrm>
                <a:off x="4151784" y="5474752"/>
                <a:ext cx="2358110" cy="10273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15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FF45EBA8-36F2-4EF7-8BA5-D6863B48835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5474752"/>
                <a:ext cx="2358110" cy="102733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D6C41BD-FEA5-4DA3-9875-3796B72CF169}"/>
                  </a:ext>
                </a:extLst>
              </p:cNvPr>
              <p:cNvSpPr/>
              <p:nvPr/>
            </p:nvSpPr>
            <p:spPr>
              <a:xfrm>
                <a:off x="8325880" y="3655929"/>
                <a:ext cx="2361906" cy="8016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num>
                      <m:den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𝑉</m:t>
                        </m:r>
                      </m:num>
                      <m:den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D6C41BD-FEA5-4DA3-9875-3796B72CF16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5880" y="3655929"/>
                <a:ext cx="2361906" cy="801630"/>
              </a:xfrm>
              <a:prstGeom prst="rect">
                <a:avLst/>
              </a:prstGeom>
              <a:blipFill>
                <a:blip r:embed="rId6"/>
                <a:stretch>
                  <a:fillRect b="-122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6F4253C8-EB0C-4DEF-9E15-958D1EAE9BF5}"/>
                  </a:ext>
                </a:extLst>
              </p:cNvPr>
              <p:cNvSpPr/>
              <p:nvPr/>
            </p:nvSpPr>
            <p:spPr>
              <a:xfrm>
                <a:off x="8325880" y="4673122"/>
                <a:ext cx="3694153" cy="8016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15</m:t>
                    </m:r>
                    <m:r>
                      <a:rPr lang="en-US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2800" dirty="0">
                    <a:solidFill>
                      <a:prstClr val="black"/>
                    </a:solidFill>
                  </a:rPr>
                  <a:t> x</a:t>
                </a:r>
                <a14:m>
                  <m:oMath xmlns:m="http://schemas.openxmlformats.org/officeDocument/2006/math">
                    <m:r>
                      <a:rPr lang="en-US" sz="28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0.00255</m:t>
                    </m:r>
                  </m:oMath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6F4253C8-EB0C-4DEF-9E15-958D1EAE9BF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5880" y="4673122"/>
                <a:ext cx="3694153" cy="801630"/>
              </a:xfrm>
              <a:prstGeom prst="rect">
                <a:avLst/>
              </a:prstGeom>
              <a:blipFill>
                <a:blip r:embed="rId7"/>
                <a:stretch>
                  <a:fillRect b="-68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F9A8CF0-8EB0-4A24-9372-26118E4F0E28}"/>
              </a:ext>
            </a:extLst>
          </p:cNvPr>
          <p:cNvCxnSpPr/>
          <p:nvPr/>
        </p:nvCxnSpPr>
        <p:spPr>
          <a:xfrm>
            <a:off x="3863752" y="2996680"/>
            <a:ext cx="0" cy="34563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F88F715-AB6B-432F-B8F7-94E3C431978D}"/>
                  </a:ext>
                </a:extLst>
              </p:cNvPr>
              <p:cNvSpPr/>
              <p:nvPr/>
            </p:nvSpPr>
            <p:spPr>
              <a:xfrm>
                <a:off x="8358750" y="5671104"/>
                <a:ext cx="1152128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lang="en-US" sz="2800" dirty="0">
                    <a:solidFill>
                      <a:prstClr val="black"/>
                    </a:solidFill>
                  </a:rPr>
                  <a:t>When </a:t>
                </a:r>
              </a:p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CF88F715-AB6B-432F-B8F7-94E3C43197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8750" y="5671104"/>
                <a:ext cx="1152128" cy="954107"/>
              </a:xfrm>
              <a:prstGeom prst="rect">
                <a:avLst/>
              </a:prstGeom>
              <a:blipFill>
                <a:blip r:embed="rId8"/>
                <a:stretch>
                  <a:fillRect l="-10582" t="-5732" r="-89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2A44C16-0725-403A-817C-E142D793F351}"/>
                  </a:ext>
                </a:extLst>
              </p:cNvPr>
              <p:cNvSpPr/>
              <p:nvPr/>
            </p:nvSpPr>
            <p:spPr>
              <a:xfrm>
                <a:off x="9833283" y="5634492"/>
                <a:ext cx="2239380" cy="10273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𝟒𝟖</m:t>
                      </m:r>
                    </m:oMath>
                  </m:oMathPara>
                </a14:m>
                <a:endParaRPr lang="en-GB" sz="36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F2A44C16-0725-403A-817C-E142D793F3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33283" y="5634492"/>
                <a:ext cx="2239380" cy="102733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FAC29977-BA0F-C5E6-1E94-87B7DF12BC5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32382" t="4730" r="35380" b="54115"/>
          <a:stretch/>
        </p:blipFill>
        <p:spPr>
          <a:xfrm>
            <a:off x="156961" y="373967"/>
            <a:ext cx="2952328" cy="191271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F5FE59F-8102-FF91-38D5-6C76D2417CC1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479" t="45237" r="2688" b="3572"/>
          <a:stretch/>
        </p:blipFill>
        <p:spPr>
          <a:xfrm>
            <a:off x="3287688" y="236294"/>
            <a:ext cx="8650677" cy="243123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4F22D0-17FC-043C-374D-B646125E28F6}"/>
              </a:ext>
            </a:extLst>
          </p:cNvPr>
          <p:cNvSpPr txBox="1"/>
          <p:nvPr/>
        </p:nvSpPr>
        <p:spPr>
          <a:xfrm>
            <a:off x="196889" y="2997641"/>
            <a:ext cx="3528392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What rates do you know?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EB91C86-D058-09B1-27EF-D8886559ACF6}"/>
              </a:ext>
            </a:extLst>
          </p:cNvPr>
          <p:cNvSpPr txBox="1"/>
          <p:nvPr/>
        </p:nvSpPr>
        <p:spPr>
          <a:xfrm>
            <a:off x="4007768" y="3024384"/>
            <a:ext cx="3951484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What formulas do you know?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6226CC4-28A7-BC22-532F-0F3DD810FDD6}"/>
              </a:ext>
            </a:extLst>
          </p:cNvPr>
          <p:cNvSpPr txBox="1"/>
          <p:nvPr/>
        </p:nvSpPr>
        <p:spPr>
          <a:xfrm>
            <a:off x="4033056" y="4725144"/>
            <a:ext cx="334382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Differentiate the formula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B3EEDC0-F0E5-03B6-BB9B-A0994EC67E7F}"/>
              </a:ext>
            </a:extLst>
          </p:cNvPr>
          <p:cNvCxnSpPr/>
          <p:nvPr/>
        </p:nvCxnSpPr>
        <p:spPr>
          <a:xfrm>
            <a:off x="8112224" y="2997641"/>
            <a:ext cx="0" cy="345638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0C0ACAEA-A07E-B3A9-55D5-A775D60CC873}"/>
              </a:ext>
            </a:extLst>
          </p:cNvPr>
          <p:cNvSpPr txBox="1"/>
          <p:nvPr/>
        </p:nvSpPr>
        <p:spPr>
          <a:xfrm>
            <a:off x="8295386" y="3024384"/>
            <a:ext cx="2526470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Use the chain rule </a:t>
            </a:r>
          </a:p>
        </p:txBody>
      </p:sp>
    </p:spTree>
    <p:extLst>
      <p:ext uri="{BB962C8B-B14F-4D97-AF65-F5344CB8AC3E}">
        <p14:creationId xmlns:p14="http://schemas.microsoft.com/office/powerpoint/2010/main" val="2852014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6" grpId="0"/>
      <p:bldP spid="17" grpId="0"/>
      <p:bldP spid="7" grpId="0" animBg="1"/>
      <p:bldP spid="18" grpId="0" animBg="1"/>
      <p:bldP spid="19" grpId="0" animBg="1"/>
      <p:bldP spid="2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568" y="170587"/>
            <a:ext cx="7632848" cy="65168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4623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F7620ED-743E-45E5-A583-6F11DE511C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656" b="27866"/>
          <a:stretch/>
        </p:blipFill>
        <p:spPr>
          <a:xfrm>
            <a:off x="3143672" y="548680"/>
            <a:ext cx="8759817" cy="220471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308F75-67CF-4801-9420-B46D97D68A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22" t="3681" r="8349" b="6576"/>
          <a:stretch/>
        </p:blipFill>
        <p:spPr>
          <a:xfrm>
            <a:off x="407368" y="692696"/>
            <a:ext cx="2445949" cy="280831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D768100-289A-4F93-B89C-FC78267767BD}"/>
                  </a:ext>
                </a:extLst>
              </p:cNvPr>
              <p:cNvSpPr/>
              <p:nvPr/>
            </p:nvSpPr>
            <p:spPr>
              <a:xfrm>
                <a:off x="4151784" y="4581128"/>
                <a:ext cx="2808312" cy="14947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r>
                            <a:rPr lang="en-GB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4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48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DD768100-289A-4F93-B89C-FC78267767B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4581128"/>
                <a:ext cx="2808312" cy="149476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2F36EE8F-7930-4B2C-98C3-E2CE61D95FA1}"/>
                  </a:ext>
                </a:extLst>
              </p:cNvPr>
              <p:cNvSpPr/>
              <p:nvPr/>
            </p:nvSpPr>
            <p:spPr>
              <a:xfrm>
                <a:off x="4439816" y="3140968"/>
                <a:ext cx="2082485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GB" sz="4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4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4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2F36EE8F-7930-4B2C-98C3-E2CE61D95F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9816" y="3140968"/>
                <a:ext cx="2082485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>
            <a:extLst>
              <a:ext uri="{FF2B5EF4-FFF2-40B4-BE49-F238E27FC236}">
                <a16:creationId xmlns:a16="http://schemas.microsoft.com/office/drawing/2014/main" id="{6F040E33-C5B9-45B4-B7B4-0F9FB3BA95E2}"/>
              </a:ext>
            </a:extLst>
          </p:cNvPr>
          <p:cNvSpPr txBox="1"/>
          <p:nvPr/>
        </p:nvSpPr>
        <p:spPr>
          <a:xfrm>
            <a:off x="3149419" y="3075057"/>
            <a:ext cx="6480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a)</a:t>
            </a:r>
            <a:endParaRPr lang="en-GB" sz="3600" b="1" dirty="0"/>
          </a:p>
        </p:txBody>
      </p:sp>
    </p:spTree>
    <p:extLst>
      <p:ext uri="{BB962C8B-B14F-4D97-AF65-F5344CB8AC3E}">
        <p14:creationId xmlns:p14="http://schemas.microsoft.com/office/powerpoint/2010/main" val="2944036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F7620ED-743E-45E5-A583-6F11DE511C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656" b="8643"/>
          <a:stretch/>
        </p:blipFill>
        <p:spPr>
          <a:xfrm>
            <a:off x="3201917" y="162158"/>
            <a:ext cx="8353317" cy="3473376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308F75-67CF-4801-9420-B46D97D68A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22" t="3681" r="8349" b="6576"/>
          <a:stretch/>
        </p:blipFill>
        <p:spPr>
          <a:xfrm>
            <a:off x="335360" y="332655"/>
            <a:ext cx="2376264" cy="272830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81F8D8F-9320-4030-8D3F-CB849B076D8D}"/>
                  </a:ext>
                </a:extLst>
              </p:cNvPr>
              <p:cNvSpPr/>
              <p:nvPr/>
            </p:nvSpPr>
            <p:spPr>
              <a:xfrm>
                <a:off x="4871864" y="4492424"/>
                <a:ext cx="2547474" cy="9006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𝑑𝑥</m:t>
                        </m:r>
                      </m:num>
                      <m:den>
                        <m: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GB" sz="3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den>
                    </m:f>
                  </m:oMath>
                </a14:m>
                <a:r>
                  <a:rPr lang="en-GB" sz="3600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GB" sz="3600" dirty="0">
                    <a:solidFill>
                      <a:prstClr val="black"/>
                    </a:solidFill>
                  </a:rPr>
                  <a:t>x</a:t>
                </a:r>
                <a:r>
                  <a:rPr lang="en-GB" sz="3600" dirty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num>
                      <m:den>
                        <m:r>
                          <a:rPr lang="en-GB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  <m:r>
                          <a:rPr lang="en-US" sz="3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GB" sz="3600" dirty="0">
                  <a:solidFill>
                    <a:prstClr val="black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81F8D8F-9320-4030-8D3F-CB849B076D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864" y="4492424"/>
                <a:ext cx="2547474" cy="900631"/>
              </a:xfrm>
              <a:prstGeom prst="rect">
                <a:avLst/>
              </a:prstGeom>
              <a:blipFill>
                <a:blip r:embed="rId4"/>
                <a:stretch>
                  <a:fillRect b="-108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B656ACF-1D61-4342-BADB-4249DA2766B6}"/>
                  </a:ext>
                </a:extLst>
              </p:cNvPr>
              <p:cNvSpPr/>
              <p:nvPr/>
            </p:nvSpPr>
            <p:spPr>
              <a:xfrm>
                <a:off x="990333" y="4429072"/>
                <a:ext cx="2313915" cy="10273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0.048</m:t>
                      </m:r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FB656ACF-1D61-4342-BADB-4249DA2766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333" y="4429072"/>
                <a:ext cx="2313915" cy="102733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0E37E036-923B-45F5-98BE-834DFC2EE181}"/>
                  </a:ext>
                </a:extLst>
              </p:cNvPr>
              <p:cNvSpPr/>
              <p:nvPr/>
            </p:nvSpPr>
            <p:spPr>
              <a:xfrm>
                <a:off x="8019097" y="3697995"/>
                <a:ext cx="3045451" cy="8016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𝑑𝑥</m:t>
                        </m:r>
                      </m:num>
                      <m:den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3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en-US" sz="3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3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x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0.048</m:t>
                    </m:r>
                  </m:oMath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0E37E036-923B-45F5-98BE-834DFC2EE1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9097" y="3697995"/>
                <a:ext cx="3045451" cy="801630"/>
              </a:xfrm>
              <a:prstGeom prst="rect">
                <a:avLst/>
              </a:prstGeom>
              <a:blipFill>
                <a:blip r:embed="rId6"/>
                <a:stretch>
                  <a:fillRect b="-1221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437E9FA6-2B29-4915-A630-6F95E7B4BC2A}"/>
                  </a:ext>
                </a:extLst>
              </p:cNvPr>
              <p:cNvSpPr/>
              <p:nvPr/>
            </p:nvSpPr>
            <p:spPr>
              <a:xfrm>
                <a:off x="8019097" y="4706107"/>
                <a:ext cx="3338955" cy="86517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𝑑𝑥</m:t>
                        </m:r>
                      </m:num>
                      <m:den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3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3(8)</m:t>
                            </m:r>
                          </m:e>
                          <m:sup>
                            <m:r>
                              <a:rPr lang="en-US" sz="3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x </a:t>
                </a:r>
                <a14:m>
                  <m:oMath xmlns:m="http://schemas.openxmlformats.org/officeDocument/2006/math">
                    <m:r>
                      <a:rPr lang="en-US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0.048</m:t>
                    </m:r>
                  </m:oMath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437E9FA6-2B29-4915-A630-6F95E7B4BC2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9097" y="4706107"/>
                <a:ext cx="3338955" cy="865173"/>
              </a:xfrm>
              <a:prstGeom prst="rect">
                <a:avLst/>
              </a:prstGeom>
              <a:blipFill>
                <a:blip r:embed="rId7"/>
                <a:stretch>
                  <a:fillRect b="-352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C1F2D0E-F112-4B6E-8FB5-C9559A82C4AE}"/>
                  </a:ext>
                </a:extLst>
              </p:cNvPr>
              <p:cNvSpPr/>
              <p:nvPr/>
            </p:nvSpPr>
            <p:spPr>
              <a:xfrm>
                <a:off x="7968207" y="5738741"/>
                <a:ext cx="2808309" cy="10273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32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𝟎𝟎𝟎𝟐𝟓</m:t>
                      </m:r>
                    </m:oMath>
                  </m:oMathPara>
                </a14:m>
                <a:endParaRPr lang="en-GB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5C1F2D0E-F112-4B6E-8FB5-C9559A82C4A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8207" y="5738741"/>
                <a:ext cx="2808309" cy="102733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5BB4A85-AC31-49D0-8319-A72119E1325E}"/>
              </a:ext>
            </a:extLst>
          </p:cNvPr>
          <p:cNvCxnSpPr>
            <a:cxnSpLocks/>
          </p:cNvCxnSpPr>
          <p:nvPr/>
        </p:nvCxnSpPr>
        <p:spPr>
          <a:xfrm>
            <a:off x="4727848" y="3861048"/>
            <a:ext cx="0" cy="26885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256270FA-7BC3-2C72-3ABA-37CCD4F52E7F}"/>
              </a:ext>
            </a:extLst>
          </p:cNvPr>
          <p:cNvSpPr txBox="1"/>
          <p:nvPr/>
        </p:nvSpPr>
        <p:spPr>
          <a:xfrm>
            <a:off x="1049986" y="3831874"/>
            <a:ext cx="3528392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What rates do you know?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8CEC995-552D-86B5-10C6-82359FE8DA53}"/>
              </a:ext>
            </a:extLst>
          </p:cNvPr>
          <p:cNvSpPr txBox="1"/>
          <p:nvPr/>
        </p:nvSpPr>
        <p:spPr>
          <a:xfrm>
            <a:off x="4909903" y="3831874"/>
            <a:ext cx="2526470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Use the chain rule 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3783733-781F-0B96-553B-291EB2941A13}"/>
              </a:ext>
            </a:extLst>
          </p:cNvPr>
          <p:cNvCxnSpPr>
            <a:cxnSpLocks/>
          </p:cNvCxnSpPr>
          <p:nvPr/>
        </p:nvCxnSpPr>
        <p:spPr>
          <a:xfrm>
            <a:off x="7608168" y="3831874"/>
            <a:ext cx="0" cy="26885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820EFD2-C9EC-1CF5-1EAB-ABB43A28DFEE}"/>
                  </a:ext>
                </a:extLst>
              </p:cNvPr>
              <p:cNvSpPr/>
              <p:nvPr/>
            </p:nvSpPr>
            <p:spPr>
              <a:xfrm>
                <a:off x="997832" y="5663860"/>
                <a:ext cx="1894697" cy="10273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3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r>
                            <a:rPr lang="en-GB" sz="3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3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3200" b="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3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2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8820EFD2-C9EC-1CF5-1EAB-ABB43A28DFE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7832" y="5663860"/>
                <a:ext cx="1894697" cy="1027333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0735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7" grpId="0"/>
      <p:bldP spid="19" grpId="0"/>
      <p:bldP spid="20" grpId="0"/>
      <p:bldP spid="5" grpId="0" animBg="1"/>
      <p:bldP spid="11" grpId="0" animBg="1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8F7620ED-743E-45E5-A583-6F11DE511C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656" b="62"/>
          <a:stretch/>
        </p:blipFill>
        <p:spPr>
          <a:xfrm>
            <a:off x="3346980" y="184003"/>
            <a:ext cx="7560833" cy="369777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308F75-67CF-4801-9420-B46D97D68A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322" t="3681" r="8349" b="6576"/>
          <a:stretch/>
        </p:blipFill>
        <p:spPr>
          <a:xfrm>
            <a:off x="263352" y="332656"/>
            <a:ext cx="2592288" cy="297633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ADE3D08D-B0D0-48CF-AA03-08A20CD5A6DA}"/>
                  </a:ext>
                </a:extLst>
              </p:cNvPr>
              <p:cNvSpPr/>
              <p:nvPr/>
            </p:nvSpPr>
            <p:spPr>
              <a:xfrm>
                <a:off x="4795379" y="5963428"/>
                <a:ext cx="2246243" cy="8016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𝑑𝐴</m:t>
                        </m:r>
                      </m:num>
                      <m:den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GB" sz="32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x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GB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ADE3D08D-B0D0-48CF-AA03-08A20CD5A6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5379" y="5963428"/>
                <a:ext cx="2246243" cy="801630"/>
              </a:xfrm>
              <a:prstGeom prst="rect">
                <a:avLst/>
              </a:prstGeom>
              <a:blipFill>
                <a:blip r:embed="rId4"/>
                <a:stretch>
                  <a:fillRect b="-113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DF1B36E9-E707-4F4B-9BDF-11C81745E5AC}"/>
                  </a:ext>
                </a:extLst>
              </p:cNvPr>
              <p:cNvSpPr/>
              <p:nvPr/>
            </p:nvSpPr>
            <p:spPr>
              <a:xfrm>
                <a:off x="310997" y="4629975"/>
                <a:ext cx="2088231" cy="7935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0.00025</m:t>
                      </m:r>
                    </m:oMath>
                  </m:oMathPara>
                </a14:m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DF1B36E9-E707-4F4B-9BDF-11C81745E5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997" y="4629975"/>
                <a:ext cx="2088231" cy="79355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29967C3C-DB1F-4614-BD71-BD6DCB475065}"/>
                  </a:ext>
                </a:extLst>
              </p:cNvPr>
              <p:cNvSpPr/>
              <p:nvPr/>
            </p:nvSpPr>
            <p:spPr>
              <a:xfrm>
                <a:off x="4860564" y="4539888"/>
                <a:ext cx="1656183" cy="7936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den>
                      </m:f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29967C3C-DB1F-4614-BD71-BD6DCB4750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564" y="4539888"/>
                <a:ext cx="1656183" cy="79361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38CE26A1-CF90-4296-B2EA-8AA9EA275F8D}"/>
                  </a:ext>
                </a:extLst>
              </p:cNvPr>
              <p:cNvSpPr/>
              <p:nvPr/>
            </p:nvSpPr>
            <p:spPr>
              <a:xfrm>
                <a:off x="8528586" y="3966258"/>
                <a:ext cx="3112030" cy="7209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𝑑𝑥</m:t>
                        </m:r>
                      </m:num>
                      <m:den>
                        <m:r>
                          <a:rPr lang="en-GB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28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r>
                      <a:rPr lang="en-GB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12</m:t>
                    </m:r>
                    <m:r>
                      <a:rPr lang="en-US" sz="28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 x </a:t>
                </a:r>
                <a14:m>
                  <m:oMath xmlns:m="http://schemas.openxmlformats.org/officeDocument/2006/math">
                    <m:r>
                      <a:rPr lang="en-US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0.00025</m:t>
                    </m:r>
                  </m:oMath>
                </a14:m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38CE26A1-CF90-4296-B2EA-8AA9EA275F8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8586" y="3966258"/>
                <a:ext cx="3112030" cy="720903"/>
              </a:xfrm>
              <a:prstGeom prst="rect">
                <a:avLst/>
              </a:prstGeom>
              <a:blipFill>
                <a:blip r:embed="rId7"/>
                <a:stretch>
                  <a:fillRect b="-33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104F2B4A-4FB3-4516-AF9E-10E6262C8236}"/>
                  </a:ext>
                </a:extLst>
              </p:cNvPr>
              <p:cNvSpPr/>
              <p:nvPr/>
            </p:nvSpPr>
            <p:spPr>
              <a:xfrm>
                <a:off x="8501050" y="4890517"/>
                <a:ext cx="2995550" cy="7935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12</m:t>
                      </m:r>
                      <m:r>
                        <m:rPr>
                          <m:nor/>
                        </m:rPr>
                        <a:rPr lang="en-US" sz="2400">
                          <a:solidFill>
                            <a:prstClr val="black"/>
                          </a:solidFill>
                        </a:rPr>
                        <m:t>(8)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prstClr val="black"/>
                          </a:solidFill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prstClr val="black"/>
                          </a:solidFill>
                        </a:rPr>
                        <m:t>x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prstClr val="black"/>
                          </a:solidFill>
                        </a:rPr>
                        <m:t> </m:t>
                      </m:r>
                      <m:r>
                        <a:rPr lang="en-US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0.00025</m:t>
                      </m:r>
                    </m:oMath>
                  </m:oMathPara>
                </a14:m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104F2B4A-4FB3-4516-AF9E-10E6262C823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01050" y="4890517"/>
                <a:ext cx="2995550" cy="79355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CE00E805-C14C-4E87-9CF6-5969C1E6954F}"/>
                  </a:ext>
                </a:extLst>
              </p:cNvPr>
              <p:cNvSpPr/>
              <p:nvPr/>
            </p:nvSpPr>
            <p:spPr>
              <a:xfrm>
                <a:off x="8566164" y="5967669"/>
                <a:ext cx="1825636" cy="7935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𝑑𝑥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US" sz="2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𝟎𝟐𝟒</m:t>
                      </m:r>
                    </m:oMath>
                  </m:oMathPara>
                </a14:m>
                <a:endParaRPr lang="en-GB" sz="2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CE00E805-C14C-4E87-9CF6-5969C1E695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6164" y="5967669"/>
                <a:ext cx="1825636" cy="79355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C35B975-21E9-4A4D-8A55-9EA343C4E3B8}"/>
              </a:ext>
            </a:extLst>
          </p:cNvPr>
          <p:cNvCxnSpPr>
            <a:cxnSpLocks/>
          </p:cNvCxnSpPr>
          <p:nvPr/>
        </p:nvCxnSpPr>
        <p:spPr>
          <a:xfrm>
            <a:off x="8328248" y="4079263"/>
            <a:ext cx="0" cy="26885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6A8553CE-D5F1-4360-965E-8F8387A8AF68}"/>
                  </a:ext>
                </a:extLst>
              </p:cNvPr>
              <p:cNvSpPr/>
              <p:nvPr/>
            </p:nvSpPr>
            <p:spPr>
              <a:xfrm>
                <a:off x="310997" y="6227302"/>
                <a:ext cx="1508990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2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6A8553CE-D5F1-4360-965E-8F8387A8AF6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997" y="6227302"/>
                <a:ext cx="1508990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D6BDF9A7-2BC7-AB1D-7253-4A635D03933D}"/>
              </a:ext>
            </a:extLst>
          </p:cNvPr>
          <p:cNvSpPr txBox="1"/>
          <p:nvPr/>
        </p:nvSpPr>
        <p:spPr>
          <a:xfrm>
            <a:off x="263352" y="4048952"/>
            <a:ext cx="3528392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What rates do you know?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AA249E1-549D-AEEF-7319-C2A8A1DBF1AD}"/>
              </a:ext>
            </a:extLst>
          </p:cNvPr>
          <p:cNvSpPr txBox="1"/>
          <p:nvPr/>
        </p:nvSpPr>
        <p:spPr>
          <a:xfrm>
            <a:off x="4768010" y="5423526"/>
            <a:ext cx="2526470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Use the chain rule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0230E37-163E-2604-B71D-5E2105678C5F}"/>
              </a:ext>
            </a:extLst>
          </p:cNvPr>
          <p:cNvSpPr txBox="1"/>
          <p:nvPr/>
        </p:nvSpPr>
        <p:spPr>
          <a:xfrm>
            <a:off x="232560" y="5654358"/>
            <a:ext cx="3951484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chemeClr val="bg1"/>
                </a:solidFill>
              </a:rPr>
              <a:t>What formulas do you know?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15216B9-33B5-99AE-16F0-F1BE44C5CFA8}"/>
              </a:ext>
            </a:extLst>
          </p:cNvPr>
          <p:cNvCxnSpPr>
            <a:cxnSpLocks/>
          </p:cNvCxnSpPr>
          <p:nvPr/>
        </p:nvCxnSpPr>
        <p:spPr>
          <a:xfrm>
            <a:off x="4511824" y="4023462"/>
            <a:ext cx="0" cy="26885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C2D83FF2-AA46-0607-49D0-3A74660F868B}"/>
              </a:ext>
            </a:extLst>
          </p:cNvPr>
          <p:cNvSpPr txBox="1"/>
          <p:nvPr/>
        </p:nvSpPr>
        <p:spPr>
          <a:xfrm>
            <a:off x="4743628" y="4014706"/>
            <a:ext cx="3343826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Differentiate the formula</a:t>
            </a:r>
          </a:p>
        </p:txBody>
      </p:sp>
    </p:spTree>
    <p:extLst>
      <p:ext uri="{BB962C8B-B14F-4D97-AF65-F5344CB8AC3E}">
        <p14:creationId xmlns:p14="http://schemas.microsoft.com/office/powerpoint/2010/main" val="1822232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1" grpId="0"/>
      <p:bldP spid="22" grpId="0"/>
      <p:bldP spid="23" grpId="0"/>
      <p:bldP spid="24" grpId="0"/>
      <p:bldP spid="25" grpId="0"/>
      <p:bldP spid="27" grpId="0"/>
      <p:bldP spid="5" grpId="0" animBg="1"/>
      <p:bldP spid="7" grpId="0" animBg="1"/>
      <p:bldP spid="8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43372" y="548680"/>
            <a:ext cx="113052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8000" dirty="0"/>
              <a:t>Differentiation is used to calculate the </a:t>
            </a:r>
            <a:r>
              <a:rPr lang="en-US" sz="8000" b="1" dirty="0"/>
              <a:t>rate</a:t>
            </a:r>
            <a:r>
              <a:rPr lang="en-US" sz="8000" dirty="0"/>
              <a:t> at which</a:t>
            </a:r>
            <a:endParaRPr lang="en-US" sz="7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247E73A-0279-C5A8-97CB-413FC1C1AC86}"/>
              </a:ext>
            </a:extLst>
          </p:cNvPr>
          <p:cNvSpPr txBox="1"/>
          <p:nvPr/>
        </p:nvSpPr>
        <p:spPr>
          <a:xfrm>
            <a:off x="1919536" y="3356992"/>
            <a:ext cx="866462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one quantity varies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with another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20965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07CAA3-F037-2B7D-B100-E6C1DB0DDC37}"/>
              </a:ext>
            </a:extLst>
          </p:cNvPr>
          <p:cNvSpPr txBox="1"/>
          <p:nvPr/>
        </p:nvSpPr>
        <p:spPr>
          <a:xfrm>
            <a:off x="839416" y="620688"/>
            <a:ext cx="10513168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dirty="0"/>
              <a:t>Can you think of </a:t>
            </a:r>
          </a:p>
          <a:p>
            <a:pPr algn="ctr"/>
            <a:r>
              <a:rPr lang="en-GB" sz="11500" dirty="0"/>
              <a:t>any examples of </a:t>
            </a:r>
            <a:r>
              <a:rPr lang="en-GB" sz="11500" b="1" dirty="0"/>
              <a:t>rates of change</a:t>
            </a:r>
            <a:r>
              <a:rPr lang="en-GB" sz="115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4155545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207568" y="332656"/>
            <a:ext cx="727280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Gradient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139D70-F9E0-4247-B65E-5E56762BBBEE}"/>
              </a:ext>
            </a:extLst>
          </p:cNvPr>
          <p:cNvSpPr txBox="1"/>
          <p:nvPr/>
        </p:nvSpPr>
        <p:spPr>
          <a:xfrm>
            <a:off x="839416" y="2708920"/>
            <a:ext cx="10153128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800" dirty="0">
                <a:solidFill>
                  <a:prstClr val="black"/>
                </a:solidFill>
                <a:latin typeface="Calibri"/>
              </a:rPr>
              <a:t>the change of </a:t>
            </a:r>
            <a:r>
              <a:rPr lang="en-GB" sz="8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GB" sz="8800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pPr algn="ctr"/>
            <a:r>
              <a:rPr lang="en-GB" sz="8800" dirty="0">
                <a:solidFill>
                  <a:prstClr val="black"/>
                </a:solidFill>
                <a:latin typeface="Calibri"/>
              </a:rPr>
              <a:t>with respect to </a:t>
            </a:r>
            <a:r>
              <a:rPr lang="en-GB" sz="88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8800" dirty="0">
                <a:solidFill>
                  <a:prstClr val="black"/>
                </a:solidFill>
                <a:latin typeface="Calibri"/>
              </a:rPr>
              <a:t> 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421707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919536" y="332656"/>
            <a:ext cx="820891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Acceleration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139D70-F9E0-4247-B65E-5E56762BBBEE}"/>
              </a:ext>
            </a:extLst>
          </p:cNvPr>
          <p:cNvSpPr txBox="1"/>
          <p:nvPr/>
        </p:nvSpPr>
        <p:spPr>
          <a:xfrm>
            <a:off x="839416" y="2708920"/>
            <a:ext cx="1036915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800" dirty="0">
                <a:solidFill>
                  <a:prstClr val="black"/>
                </a:solidFill>
              </a:rPr>
              <a:t>the change of </a:t>
            </a:r>
            <a:r>
              <a:rPr lang="en-GB" sz="8800" b="1" dirty="0">
                <a:solidFill>
                  <a:prstClr val="black"/>
                </a:solidFill>
                <a:cs typeface="Times New Roman" panose="02020603050405020304" pitchFamily="18" charset="0"/>
              </a:rPr>
              <a:t>speed</a:t>
            </a:r>
            <a:r>
              <a:rPr lang="en-GB" sz="8800" dirty="0">
                <a:solidFill>
                  <a:prstClr val="black"/>
                </a:solidFill>
              </a:rPr>
              <a:t> with respect to </a:t>
            </a:r>
            <a:r>
              <a:rPr lang="en-GB" sz="8800" b="1" dirty="0">
                <a:solidFill>
                  <a:prstClr val="black"/>
                </a:solidFill>
                <a:cs typeface="Times New Roman" panose="02020603050405020304" pitchFamily="18" charset="0"/>
              </a:rPr>
              <a:t>time</a:t>
            </a:r>
            <a:r>
              <a:rPr lang="en-GB" sz="8800" dirty="0">
                <a:solidFill>
                  <a:prstClr val="black"/>
                </a:solidFill>
              </a:rPr>
              <a:t> 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107373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143672" y="548680"/>
            <a:ext cx="554461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Capacity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139D70-F9E0-4247-B65E-5E56762BBBEE}"/>
              </a:ext>
            </a:extLst>
          </p:cNvPr>
          <p:cNvSpPr txBox="1"/>
          <p:nvPr/>
        </p:nvSpPr>
        <p:spPr>
          <a:xfrm>
            <a:off x="767408" y="2996952"/>
            <a:ext cx="1072919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8800" dirty="0">
                <a:solidFill>
                  <a:prstClr val="black"/>
                </a:solidFill>
              </a:rPr>
              <a:t>the change of </a:t>
            </a:r>
            <a:r>
              <a:rPr lang="en-GB" sz="8800" b="1" dirty="0">
                <a:solidFill>
                  <a:prstClr val="black"/>
                </a:solidFill>
                <a:cs typeface="Times New Roman" panose="02020603050405020304" pitchFamily="18" charset="0"/>
              </a:rPr>
              <a:t>volume</a:t>
            </a:r>
            <a:r>
              <a:rPr lang="en-GB" sz="8800" dirty="0">
                <a:solidFill>
                  <a:prstClr val="black"/>
                </a:solidFill>
              </a:rPr>
              <a:t> </a:t>
            </a:r>
          </a:p>
          <a:p>
            <a:pPr algn="ctr"/>
            <a:r>
              <a:rPr lang="en-GB" sz="8800" dirty="0">
                <a:solidFill>
                  <a:prstClr val="black"/>
                </a:solidFill>
              </a:rPr>
              <a:t>with respect to </a:t>
            </a:r>
            <a:r>
              <a:rPr lang="en-GB" sz="8800" b="1" dirty="0">
                <a:solidFill>
                  <a:prstClr val="black"/>
                </a:solidFill>
                <a:cs typeface="Times New Roman" panose="02020603050405020304" pitchFamily="18" charset="0"/>
              </a:rPr>
              <a:t>time</a:t>
            </a:r>
            <a:r>
              <a:rPr lang="en-GB" sz="8800" dirty="0">
                <a:solidFill>
                  <a:prstClr val="black"/>
                </a:solidFill>
              </a:rPr>
              <a:t> 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3941417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4317046-112E-049B-F821-099636D1D426}"/>
              </a:ext>
            </a:extLst>
          </p:cNvPr>
          <p:cNvSpPr txBox="1"/>
          <p:nvPr/>
        </p:nvSpPr>
        <p:spPr>
          <a:xfrm>
            <a:off x="839416" y="260648"/>
            <a:ext cx="10369152" cy="25545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8000" dirty="0">
                <a:solidFill>
                  <a:schemeClr val="tx1"/>
                </a:solidFill>
              </a:rPr>
              <a:t>Whenever you see the word ‘</a:t>
            </a:r>
            <a:r>
              <a:rPr lang="en-GB" sz="8000" b="1" dirty="0">
                <a:solidFill>
                  <a:schemeClr val="tx1"/>
                </a:solidFill>
              </a:rPr>
              <a:t>rate</a:t>
            </a:r>
            <a:r>
              <a:rPr lang="en-GB" sz="8000" dirty="0">
                <a:solidFill>
                  <a:schemeClr val="tx1"/>
                </a:solidFill>
              </a:rPr>
              <a:t>’, think…….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017578D-BD50-35E9-664A-7CFD32B5C9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2300" t="51050" r="45100" b="21650"/>
          <a:stretch/>
        </p:blipFill>
        <p:spPr>
          <a:xfrm>
            <a:off x="4943872" y="2924944"/>
            <a:ext cx="2448272" cy="353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549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698EE1B-A958-440D-93A4-14D9DA440174}"/>
              </a:ext>
            </a:extLst>
          </p:cNvPr>
          <p:cNvSpPr txBox="1"/>
          <p:nvPr/>
        </p:nvSpPr>
        <p:spPr>
          <a:xfrm>
            <a:off x="479376" y="188640"/>
            <a:ext cx="1123324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9600" b="1" i="1" dirty="0">
                <a:solidFill>
                  <a:prstClr val="black"/>
                </a:solidFill>
                <a:latin typeface="Calibri"/>
              </a:rPr>
              <a:t>A</a:t>
            </a:r>
            <a:r>
              <a:rPr lang="en-GB" sz="9600" dirty="0">
                <a:solidFill>
                  <a:prstClr val="black"/>
                </a:solidFill>
                <a:latin typeface="Calibri"/>
              </a:rPr>
              <a:t>rea is changing </a:t>
            </a:r>
          </a:p>
          <a:p>
            <a:pPr algn="ctr">
              <a:defRPr/>
            </a:pPr>
            <a:r>
              <a:rPr lang="en-GB" sz="9600" dirty="0">
                <a:solidFill>
                  <a:prstClr val="black"/>
                </a:solidFill>
                <a:latin typeface="Calibri"/>
              </a:rPr>
              <a:t>with </a:t>
            </a:r>
            <a:r>
              <a:rPr lang="en-GB" sz="9600" b="1" i="1" dirty="0">
                <a:solidFill>
                  <a:prstClr val="black"/>
                </a:solidFill>
                <a:latin typeface="Calibri"/>
              </a:rPr>
              <a:t>t</a:t>
            </a:r>
            <a:r>
              <a:rPr lang="en-GB" sz="9600" dirty="0">
                <a:solidFill>
                  <a:prstClr val="black"/>
                </a:solidFill>
                <a:latin typeface="Calibri"/>
              </a:rPr>
              <a:t>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BA10196-ED1E-41C2-9C0E-087552BA07F7}"/>
                  </a:ext>
                </a:extLst>
              </p:cNvPr>
              <p:cNvSpPr txBox="1"/>
              <p:nvPr/>
            </p:nvSpPr>
            <p:spPr>
              <a:xfrm>
                <a:off x="5231904" y="3615206"/>
                <a:ext cx="2016224" cy="26645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8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𝑨</m:t>
                          </m:r>
                        </m:num>
                        <m:den>
                          <m:r>
                            <a:rPr lang="en-GB" sz="8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8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BA10196-ED1E-41C2-9C0E-087552BA07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3615206"/>
                <a:ext cx="2016224" cy="266451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81272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D698EE1B-A958-440D-93A4-14D9DA440174}"/>
              </a:ext>
            </a:extLst>
          </p:cNvPr>
          <p:cNvSpPr txBox="1"/>
          <p:nvPr/>
        </p:nvSpPr>
        <p:spPr>
          <a:xfrm>
            <a:off x="659396" y="393261"/>
            <a:ext cx="1087320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9600" b="1" i="1" dirty="0">
                <a:solidFill>
                  <a:prstClr val="black"/>
                </a:solidFill>
                <a:latin typeface="Calibri"/>
              </a:rPr>
              <a:t>r</a:t>
            </a:r>
            <a:r>
              <a:rPr lang="en-GB" sz="9600" dirty="0">
                <a:solidFill>
                  <a:prstClr val="black"/>
                </a:solidFill>
                <a:latin typeface="Calibri"/>
              </a:rPr>
              <a:t>adius is changing </a:t>
            </a:r>
          </a:p>
          <a:p>
            <a:pPr algn="ctr">
              <a:defRPr/>
            </a:pPr>
            <a:r>
              <a:rPr lang="en-GB" sz="9600" dirty="0">
                <a:solidFill>
                  <a:prstClr val="black"/>
                </a:solidFill>
                <a:latin typeface="Calibri"/>
              </a:rPr>
              <a:t>with </a:t>
            </a:r>
            <a:r>
              <a:rPr lang="en-GB" sz="9600" b="1" i="1" dirty="0">
                <a:solidFill>
                  <a:prstClr val="black"/>
                </a:solidFill>
                <a:latin typeface="Calibri"/>
              </a:rPr>
              <a:t>t</a:t>
            </a:r>
            <a:r>
              <a:rPr lang="en-GB" sz="9600" dirty="0">
                <a:solidFill>
                  <a:prstClr val="black"/>
                </a:solidFill>
                <a:latin typeface="Calibri"/>
              </a:rPr>
              <a:t>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BA10196-ED1E-41C2-9C0E-087552BA07F7}"/>
                  </a:ext>
                </a:extLst>
              </p:cNvPr>
              <p:cNvSpPr txBox="1"/>
              <p:nvPr/>
            </p:nvSpPr>
            <p:spPr>
              <a:xfrm>
                <a:off x="5015880" y="3645024"/>
                <a:ext cx="2160240" cy="266342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8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8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88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</m:num>
                        <m:den>
                          <m:r>
                            <a:rPr lang="en-GB" sz="8800" b="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GB" sz="88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EBA10196-ED1E-41C2-9C0E-087552BA07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5880" y="3645024"/>
                <a:ext cx="2160240" cy="266342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8284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56835</TotalTime>
  <Words>405</Words>
  <Application>Microsoft Office PowerPoint</Application>
  <PresentationFormat>Widescreen</PresentationFormat>
  <Paragraphs>94</Paragraphs>
  <Slides>19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1206</cp:revision>
  <dcterms:created xsi:type="dcterms:W3CDTF">2013-02-28T07:36:55Z</dcterms:created>
  <dcterms:modified xsi:type="dcterms:W3CDTF">2024-01-01T16:12:15Z</dcterms:modified>
</cp:coreProperties>
</file>