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12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Bic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Mastercard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Baby Boss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57748" y="538025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Ratatouille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Egypt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Thailand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Justin Bieber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Elvis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Greece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France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E6C79D9A-ECDB-DBDB-CE65-40BF9A7AFA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552" r="38045"/>
          <a:stretch>
            <a:fillRect/>
          </a:stretch>
        </p:blipFill>
        <p:spPr>
          <a:xfrm>
            <a:off x="2759825" y="424690"/>
            <a:ext cx="7586750" cy="624158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2978204" y="520577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2978203" y="1158978"/>
            <a:ext cx="1849659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2978203" y="1854476"/>
            <a:ext cx="1849659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2978204" y="2503927"/>
            <a:ext cx="191522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3024654" y="3132499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3005123" y="3734844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2978203" y="4363416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2978203" y="5025992"/>
            <a:ext cx="174118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2979624" y="5608233"/>
            <a:ext cx="1848238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3005123" y="6236805"/>
            <a:ext cx="1825625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42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16</cp:revision>
  <dcterms:created xsi:type="dcterms:W3CDTF">2025-07-23T22:25:11Z</dcterms:created>
  <dcterms:modified xsi:type="dcterms:W3CDTF">2025-07-25T13:07:54Z</dcterms:modified>
</cp:coreProperties>
</file>