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2F0E77-38EC-4E82-BAEF-3FFCE763B03D}" v="2" dt="2022-10-05T07:38:30.5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5" y="2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92F0E77-38EC-4E82-BAEF-3FFCE763B03D}"/>
    <pc:docChg chg="undo custSel addSld modSld">
      <pc:chgData name="Stewart Gale" userId="3647ddd2-6040-41ae-a96d-232c23482af8" providerId="ADAL" clId="{D92F0E77-38EC-4E82-BAEF-3FFCE763B03D}" dt="2022-10-05T07:40:28.661" v="137" actId="1076"/>
      <pc:docMkLst>
        <pc:docMk/>
      </pc:docMkLst>
      <pc:sldChg chg="modSp mod">
        <pc:chgData name="Stewart Gale" userId="3647ddd2-6040-41ae-a96d-232c23482af8" providerId="ADAL" clId="{D92F0E77-38EC-4E82-BAEF-3FFCE763B03D}" dt="2022-10-05T07:33:25.097" v="29" actId="20577"/>
        <pc:sldMkLst>
          <pc:docMk/>
          <pc:sldMk cId="3220382278" sldId="272"/>
        </pc:sldMkLst>
        <pc:spChg chg="mod">
          <ac:chgData name="Stewart Gale" userId="3647ddd2-6040-41ae-a96d-232c23482af8" providerId="ADAL" clId="{D92F0E77-38EC-4E82-BAEF-3FFCE763B03D}" dt="2022-10-05T07:33:25.097" v="29" actId="20577"/>
          <ac:spMkLst>
            <pc:docMk/>
            <pc:sldMk cId="3220382278" sldId="272"/>
            <ac:spMk id="4" creationId="{00000000-0000-0000-0000-000000000000}"/>
          </ac:spMkLst>
        </pc:spChg>
        <pc:spChg chg="mod">
          <ac:chgData name="Stewart Gale" userId="3647ddd2-6040-41ae-a96d-232c23482af8" providerId="ADAL" clId="{D92F0E77-38EC-4E82-BAEF-3FFCE763B03D}" dt="2022-10-05T07:33:13.283" v="25" actId="1076"/>
          <ac:spMkLst>
            <pc:docMk/>
            <pc:sldMk cId="3220382278" sldId="272"/>
            <ac:spMk id="9" creationId="{00000000-0000-0000-0000-000000000000}"/>
          </ac:spMkLst>
        </pc:spChg>
      </pc:sldChg>
      <pc:sldChg chg="addSp delSp modSp mod">
        <pc:chgData name="Stewart Gale" userId="3647ddd2-6040-41ae-a96d-232c23482af8" providerId="ADAL" clId="{D92F0E77-38EC-4E82-BAEF-3FFCE763B03D}" dt="2022-10-05T07:33:37.699" v="34" actId="1076"/>
        <pc:sldMkLst>
          <pc:docMk/>
          <pc:sldMk cId="140910223" sldId="273"/>
        </pc:sldMkLst>
        <pc:picChg chg="add mod modCrop">
          <ac:chgData name="Stewart Gale" userId="3647ddd2-6040-41ae-a96d-232c23482af8" providerId="ADAL" clId="{D92F0E77-38EC-4E82-BAEF-3FFCE763B03D}" dt="2022-10-05T07:33:37.699" v="34" actId="1076"/>
          <ac:picMkLst>
            <pc:docMk/>
            <pc:sldMk cId="140910223" sldId="273"/>
            <ac:picMk id="3" creationId="{A495BFCC-D48C-7954-0790-FF81C5467290}"/>
          </ac:picMkLst>
        </pc:picChg>
        <pc:picChg chg="del">
          <ac:chgData name="Stewart Gale" userId="3647ddd2-6040-41ae-a96d-232c23482af8" providerId="ADAL" clId="{D92F0E77-38EC-4E82-BAEF-3FFCE763B03D}" dt="2022-10-05T07:33:19.806" v="26" actId="478"/>
          <ac:picMkLst>
            <pc:docMk/>
            <pc:sldMk cId="140910223" sldId="273"/>
            <ac:picMk id="1026" creationId="{9824B446-E311-4AB8-865D-5F0A1B16466E}"/>
          </ac:picMkLst>
        </pc:picChg>
      </pc:sldChg>
      <pc:sldChg chg="addSp modSp mod">
        <pc:chgData name="Stewart Gale" userId="3647ddd2-6040-41ae-a96d-232c23482af8" providerId="ADAL" clId="{D92F0E77-38EC-4E82-BAEF-3FFCE763B03D}" dt="2022-10-05T07:34:08.479" v="40" actId="1076"/>
        <pc:sldMkLst>
          <pc:docMk/>
          <pc:sldMk cId="488660630" sldId="274"/>
        </pc:sldMkLst>
        <pc:picChg chg="add mod modCrop">
          <ac:chgData name="Stewart Gale" userId="3647ddd2-6040-41ae-a96d-232c23482af8" providerId="ADAL" clId="{D92F0E77-38EC-4E82-BAEF-3FFCE763B03D}" dt="2022-10-05T07:34:08.479" v="40" actId="1076"/>
          <ac:picMkLst>
            <pc:docMk/>
            <pc:sldMk cId="488660630" sldId="274"/>
            <ac:picMk id="3" creationId="{6C5E4E01-3BD6-A016-9C16-D32AE7B89F56}"/>
          </ac:picMkLst>
        </pc:picChg>
      </pc:sldChg>
      <pc:sldChg chg="addSp modSp mod">
        <pc:chgData name="Stewart Gale" userId="3647ddd2-6040-41ae-a96d-232c23482af8" providerId="ADAL" clId="{D92F0E77-38EC-4E82-BAEF-3FFCE763B03D}" dt="2022-10-05T07:34:35.040" v="46" actId="1076"/>
        <pc:sldMkLst>
          <pc:docMk/>
          <pc:sldMk cId="1140301075" sldId="275"/>
        </pc:sldMkLst>
        <pc:picChg chg="add mod modCrop">
          <ac:chgData name="Stewart Gale" userId="3647ddd2-6040-41ae-a96d-232c23482af8" providerId="ADAL" clId="{D92F0E77-38EC-4E82-BAEF-3FFCE763B03D}" dt="2022-10-05T07:34:35.040" v="46" actId="1076"/>
          <ac:picMkLst>
            <pc:docMk/>
            <pc:sldMk cId="1140301075" sldId="275"/>
            <ac:picMk id="3" creationId="{9F0B45CE-5A0E-C249-0FF6-23490A54C0D4}"/>
          </ac:picMkLst>
        </pc:picChg>
      </pc:sldChg>
      <pc:sldChg chg="addSp modSp mod">
        <pc:chgData name="Stewart Gale" userId="3647ddd2-6040-41ae-a96d-232c23482af8" providerId="ADAL" clId="{D92F0E77-38EC-4E82-BAEF-3FFCE763B03D}" dt="2022-10-05T07:34:52.013" v="52" actId="1076"/>
        <pc:sldMkLst>
          <pc:docMk/>
          <pc:sldMk cId="1789106797" sldId="276"/>
        </pc:sldMkLst>
        <pc:picChg chg="add mod modCrop">
          <ac:chgData name="Stewart Gale" userId="3647ddd2-6040-41ae-a96d-232c23482af8" providerId="ADAL" clId="{D92F0E77-38EC-4E82-BAEF-3FFCE763B03D}" dt="2022-10-05T07:34:52.013" v="52" actId="1076"/>
          <ac:picMkLst>
            <pc:docMk/>
            <pc:sldMk cId="1789106797" sldId="276"/>
            <ac:picMk id="3" creationId="{0B4BB1F5-5126-0389-A6E8-F7E0A8DB770D}"/>
          </ac:picMkLst>
        </pc:picChg>
      </pc:sldChg>
      <pc:sldChg chg="addSp modSp mod">
        <pc:chgData name="Stewart Gale" userId="3647ddd2-6040-41ae-a96d-232c23482af8" providerId="ADAL" clId="{D92F0E77-38EC-4E82-BAEF-3FFCE763B03D}" dt="2022-10-05T07:35:22.347" v="58" actId="1076"/>
        <pc:sldMkLst>
          <pc:docMk/>
          <pc:sldMk cId="1968534392" sldId="277"/>
        </pc:sldMkLst>
        <pc:picChg chg="add mod modCrop">
          <ac:chgData name="Stewart Gale" userId="3647ddd2-6040-41ae-a96d-232c23482af8" providerId="ADAL" clId="{D92F0E77-38EC-4E82-BAEF-3FFCE763B03D}" dt="2022-10-05T07:35:22.347" v="58" actId="1076"/>
          <ac:picMkLst>
            <pc:docMk/>
            <pc:sldMk cId="1968534392" sldId="277"/>
            <ac:picMk id="3" creationId="{F096987F-E9A8-7106-CD57-C592430D436C}"/>
          </ac:picMkLst>
        </pc:picChg>
      </pc:sldChg>
      <pc:sldChg chg="addSp modSp mod">
        <pc:chgData name="Stewart Gale" userId="3647ddd2-6040-41ae-a96d-232c23482af8" providerId="ADAL" clId="{D92F0E77-38EC-4E82-BAEF-3FFCE763B03D}" dt="2022-10-05T07:40:28.661" v="137" actId="1076"/>
        <pc:sldMkLst>
          <pc:docMk/>
          <pc:sldMk cId="2167844486" sldId="278"/>
        </pc:sldMkLst>
        <pc:picChg chg="add mod modCrop">
          <ac:chgData name="Stewart Gale" userId="3647ddd2-6040-41ae-a96d-232c23482af8" providerId="ADAL" clId="{D92F0E77-38EC-4E82-BAEF-3FFCE763B03D}" dt="2022-10-05T07:40:28.661" v="137" actId="1076"/>
          <ac:picMkLst>
            <pc:docMk/>
            <pc:sldMk cId="2167844486" sldId="278"/>
            <ac:picMk id="3" creationId="{8985E144-E74F-794D-1338-1666000CBB56}"/>
          </ac:picMkLst>
        </pc:picChg>
      </pc:sldChg>
      <pc:sldChg chg="addSp modSp mod">
        <pc:chgData name="Stewart Gale" userId="3647ddd2-6040-41ae-a96d-232c23482af8" providerId="ADAL" clId="{D92F0E77-38EC-4E82-BAEF-3FFCE763B03D}" dt="2022-10-05T07:40:10.588" v="133" actId="1076"/>
        <pc:sldMkLst>
          <pc:docMk/>
          <pc:sldMk cId="3599672440" sldId="279"/>
        </pc:sldMkLst>
        <pc:picChg chg="add mod modCrop">
          <ac:chgData name="Stewart Gale" userId="3647ddd2-6040-41ae-a96d-232c23482af8" providerId="ADAL" clId="{D92F0E77-38EC-4E82-BAEF-3FFCE763B03D}" dt="2022-10-05T07:40:10.588" v="133" actId="1076"/>
          <ac:picMkLst>
            <pc:docMk/>
            <pc:sldMk cId="3599672440" sldId="279"/>
            <ac:picMk id="3" creationId="{9A7D581F-A45A-9D3B-E973-DA4430D9081C}"/>
          </ac:picMkLst>
        </pc:picChg>
      </pc:sldChg>
      <pc:sldChg chg="addSp delSp modSp mod">
        <pc:chgData name="Stewart Gale" userId="3647ddd2-6040-41ae-a96d-232c23482af8" providerId="ADAL" clId="{D92F0E77-38EC-4E82-BAEF-3FFCE763B03D}" dt="2022-10-05T07:39:29.012" v="121" actId="1076"/>
        <pc:sldMkLst>
          <pc:docMk/>
          <pc:sldMk cId="2897428048" sldId="280"/>
        </pc:sldMkLst>
        <pc:picChg chg="add mod modCrop">
          <ac:chgData name="Stewart Gale" userId="3647ddd2-6040-41ae-a96d-232c23482af8" providerId="ADAL" clId="{D92F0E77-38EC-4E82-BAEF-3FFCE763B03D}" dt="2022-10-05T07:39:22.092" v="118" actId="1076"/>
          <ac:picMkLst>
            <pc:docMk/>
            <pc:sldMk cId="2897428048" sldId="280"/>
            <ac:picMk id="3" creationId="{37B1B61E-781B-9ED9-B27F-09D851005D74}"/>
          </ac:picMkLst>
        </pc:picChg>
        <pc:picChg chg="add del">
          <ac:chgData name="Stewart Gale" userId="3647ddd2-6040-41ae-a96d-232c23482af8" providerId="ADAL" clId="{D92F0E77-38EC-4E82-BAEF-3FFCE763B03D}" dt="2022-10-05T07:37:01.939" v="80" actId="22"/>
          <ac:picMkLst>
            <pc:docMk/>
            <pc:sldMk cId="2897428048" sldId="280"/>
            <ac:picMk id="6" creationId="{2C73A44F-D0FC-521A-22DA-A35F4ADB6DB6}"/>
          </ac:picMkLst>
        </pc:picChg>
        <pc:picChg chg="add mod modCrop">
          <ac:chgData name="Stewart Gale" userId="3647ddd2-6040-41ae-a96d-232c23482af8" providerId="ADAL" clId="{D92F0E77-38EC-4E82-BAEF-3FFCE763B03D}" dt="2022-10-05T07:39:29.012" v="121" actId="1076"/>
          <ac:picMkLst>
            <pc:docMk/>
            <pc:sldMk cId="2897428048" sldId="280"/>
            <ac:picMk id="8" creationId="{F313469F-8B40-8FCB-ABAC-8A951D6B9043}"/>
          </ac:picMkLst>
        </pc:picChg>
      </pc:sldChg>
      <pc:sldChg chg="addSp modSp mod">
        <pc:chgData name="Stewart Gale" userId="3647ddd2-6040-41ae-a96d-232c23482af8" providerId="ADAL" clId="{D92F0E77-38EC-4E82-BAEF-3FFCE763B03D}" dt="2022-10-05T07:37:59.643" v="95" actId="1076"/>
        <pc:sldMkLst>
          <pc:docMk/>
          <pc:sldMk cId="3067192278" sldId="281"/>
        </pc:sldMkLst>
        <pc:picChg chg="add mod modCrop">
          <ac:chgData name="Stewart Gale" userId="3647ddd2-6040-41ae-a96d-232c23482af8" providerId="ADAL" clId="{D92F0E77-38EC-4E82-BAEF-3FFCE763B03D}" dt="2022-10-05T07:37:59.643" v="95" actId="1076"/>
          <ac:picMkLst>
            <pc:docMk/>
            <pc:sldMk cId="3067192278" sldId="281"/>
            <ac:picMk id="3" creationId="{1F561AEC-C6EC-0ACE-5EA9-7FDECB8A4B9C}"/>
          </ac:picMkLst>
        </pc:picChg>
      </pc:sldChg>
      <pc:sldChg chg="addSp modSp mod">
        <pc:chgData name="Stewart Gale" userId="3647ddd2-6040-41ae-a96d-232c23482af8" providerId="ADAL" clId="{D92F0E77-38EC-4E82-BAEF-3FFCE763B03D}" dt="2022-10-05T07:39:54.188" v="129" actId="1076"/>
        <pc:sldMkLst>
          <pc:docMk/>
          <pc:sldMk cId="2767899199" sldId="282"/>
        </pc:sldMkLst>
        <pc:picChg chg="add mod modCrop">
          <ac:chgData name="Stewart Gale" userId="3647ddd2-6040-41ae-a96d-232c23482af8" providerId="ADAL" clId="{D92F0E77-38EC-4E82-BAEF-3FFCE763B03D}" dt="2022-10-05T07:39:54.188" v="129" actId="1076"/>
          <ac:picMkLst>
            <pc:docMk/>
            <pc:sldMk cId="2767899199" sldId="282"/>
            <ac:picMk id="3" creationId="{49A925B2-C8FF-C5AA-BBA9-2AE714BDC481}"/>
          </ac:picMkLst>
        </pc:picChg>
      </pc:sldChg>
      <pc:sldChg chg="addSp delSp modSp add mod">
        <pc:chgData name="Stewart Gale" userId="3647ddd2-6040-41ae-a96d-232c23482af8" providerId="ADAL" clId="{D92F0E77-38EC-4E82-BAEF-3FFCE763B03D}" dt="2022-10-05T07:39:43.014" v="125" actId="1076"/>
        <pc:sldMkLst>
          <pc:docMk/>
          <pc:sldMk cId="2197979696" sldId="283"/>
        </pc:sldMkLst>
        <pc:spChg chg="mod">
          <ac:chgData name="Stewart Gale" userId="3647ddd2-6040-41ae-a96d-232c23482af8" providerId="ADAL" clId="{D92F0E77-38EC-4E82-BAEF-3FFCE763B03D}" dt="2022-10-05T07:38:32.754" v="106" actId="20577"/>
          <ac:spMkLst>
            <pc:docMk/>
            <pc:sldMk cId="2197979696" sldId="283"/>
            <ac:spMk id="4" creationId="{843F06D7-0EFC-4B63-9D1A-EF3C7DB9F8B0}"/>
          </ac:spMkLst>
        </pc:spChg>
        <pc:picChg chg="del">
          <ac:chgData name="Stewart Gale" userId="3647ddd2-6040-41ae-a96d-232c23482af8" providerId="ADAL" clId="{D92F0E77-38EC-4E82-BAEF-3FFCE763B03D}" dt="2022-10-05T07:38:34.030" v="107" actId="478"/>
          <ac:picMkLst>
            <pc:docMk/>
            <pc:sldMk cId="2197979696" sldId="283"/>
            <ac:picMk id="3" creationId="{49A925B2-C8FF-C5AA-BBA9-2AE714BDC481}"/>
          </ac:picMkLst>
        </pc:picChg>
        <pc:picChg chg="add mod modCrop">
          <ac:chgData name="Stewart Gale" userId="3647ddd2-6040-41ae-a96d-232c23482af8" providerId="ADAL" clId="{D92F0E77-38EC-4E82-BAEF-3FFCE763B03D}" dt="2022-10-05T07:39:43.014" v="125" actId="1076"/>
          <ac:picMkLst>
            <pc:docMk/>
            <pc:sldMk cId="2197979696" sldId="283"/>
            <ac:picMk id="5" creationId="{F422B413-2DC0-09C9-E604-24E6852F505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05/10/2022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16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147596" y="3187093"/>
            <a:ext cx="30360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Circle Theorems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561AEC-C6EC-0ACE-5EA9-7FDECB8A4B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90" t="22872" r="13396" b="13538"/>
          <a:stretch/>
        </p:blipFill>
        <p:spPr>
          <a:xfrm>
            <a:off x="988149" y="432476"/>
            <a:ext cx="10913427" cy="615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A925B2-C8FF-C5AA-BBA9-2AE714BDC4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277" t="29657" r="21017" b="30101"/>
          <a:stretch/>
        </p:blipFill>
        <p:spPr>
          <a:xfrm>
            <a:off x="2172391" y="553998"/>
            <a:ext cx="9304713" cy="584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22B413-2DC0-09C9-E604-24E6852F50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37" t="34182" r="17246" b="30343"/>
          <a:stretch/>
        </p:blipFill>
        <p:spPr>
          <a:xfrm>
            <a:off x="454429" y="1107996"/>
            <a:ext cx="11519793" cy="541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79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95BFCC-D48C-7954-0790-FF81C54672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87" t="26020" r="11589" b="30505"/>
          <a:stretch/>
        </p:blipFill>
        <p:spPr>
          <a:xfrm>
            <a:off x="486168" y="1439487"/>
            <a:ext cx="11219663" cy="397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5E4E01-3BD6-A016-9C16-D32AE7B89F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64" t="17026" r="30559" b="9949"/>
          <a:stretch/>
        </p:blipFill>
        <p:spPr>
          <a:xfrm>
            <a:off x="3145302" y="188485"/>
            <a:ext cx="5901396" cy="666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0B45CE-5A0E-C249-0FF6-23490A54C0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34" t="20283" r="30444" b="55152"/>
          <a:stretch/>
        </p:blipFill>
        <p:spPr>
          <a:xfrm>
            <a:off x="798021" y="1457498"/>
            <a:ext cx="10884042" cy="403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4BB1F5-5126-0389-A6E8-F7E0A8DB77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381" t="51071" r="28882" b="28727"/>
          <a:stretch/>
        </p:blipFill>
        <p:spPr>
          <a:xfrm>
            <a:off x="299440" y="1601585"/>
            <a:ext cx="11593120" cy="341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96987F-E9A8-7106-CD57-C592430D43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95" t="39179" r="16268" b="22770"/>
          <a:stretch/>
        </p:blipFill>
        <p:spPr>
          <a:xfrm>
            <a:off x="244478" y="1394726"/>
            <a:ext cx="11569585" cy="406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85E144-E74F-794D-1338-1666000CBB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21" t="21495" r="12290" b="12161"/>
          <a:stretch/>
        </p:blipFill>
        <p:spPr>
          <a:xfrm>
            <a:off x="1878676" y="129004"/>
            <a:ext cx="8578736" cy="659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7D581F-A45A-9D3B-E973-DA4430D908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621" t="21980" r="23440" b="16202"/>
          <a:stretch/>
        </p:blipFill>
        <p:spPr>
          <a:xfrm>
            <a:off x="1756758" y="109396"/>
            <a:ext cx="9171708" cy="6461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B1B61E-781B-9ED9-B27F-09D851005D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41"/>
          <a:stretch/>
        </p:blipFill>
        <p:spPr>
          <a:xfrm>
            <a:off x="1047402" y="108543"/>
            <a:ext cx="5303521" cy="64448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13469F-8B40-8FCB-ABAC-8A951D6B90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078"/>
          <a:stretch/>
        </p:blipFill>
        <p:spPr>
          <a:xfrm>
            <a:off x="6488941" y="2185498"/>
            <a:ext cx="5443588" cy="436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30</Words>
  <Application>Microsoft Office PowerPoint</Application>
  <PresentationFormat>Widescreen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50</cp:revision>
  <dcterms:created xsi:type="dcterms:W3CDTF">2020-06-17T17:33:36Z</dcterms:created>
  <dcterms:modified xsi:type="dcterms:W3CDTF">2022-10-05T07:40:29Z</dcterms:modified>
</cp:coreProperties>
</file>