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2" r:id="rId3"/>
    <p:sldId id="266" r:id="rId4"/>
    <p:sldId id="267" r:id="rId5"/>
    <p:sldId id="268" r:id="rId6"/>
    <p:sldId id="272" r:id="rId7"/>
    <p:sldId id="269" r:id="rId8"/>
    <p:sldId id="271" r:id="rId9"/>
    <p:sldId id="270" r:id="rId10"/>
    <p:sldId id="27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33CC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6EABE4-9D80-47A2-BD8C-F80920AD2E87}" v="15" dt="2023-11-09T09:33:12.6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D6EABE4-9D80-47A2-BD8C-F80920AD2E87}"/>
    <pc:docChg chg="undo custSel addSld delSld modSld sldOrd">
      <pc:chgData name="Stewart Gale" userId="3647ddd2-6040-41ae-a96d-232c23482af8" providerId="ADAL" clId="{2D6EABE4-9D80-47A2-BD8C-F80920AD2E87}" dt="2023-11-09T09:34:48.748" v="160" actId="1076"/>
      <pc:docMkLst>
        <pc:docMk/>
      </pc:docMkLst>
      <pc:sldChg chg="del">
        <pc:chgData name="Stewart Gale" userId="3647ddd2-6040-41ae-a96d-232c23482af8" providerId="ADAL" clId="{2D6EABE4-9D80-47A2-BD8C-F80920AD2E87}" dt="2023-11-09T08:31:56.896" v="0" actId="47"/>
        <pc:sldMkLst>
          <pc:docMk/>
          <pc:sldMk cId="185304880" sldId="256"/>
        </pc:sldMkLst>
      </pc:sldChg>
      <pc:sldChg chg="del">
        <pc:chgData name="Stewart Gale" userId="3647ddd2-6040-41ae-a96d-232c23482af8" providerId="ADAL" clId="{2D6EABE4-9D80-47A2-BD8C-F80920AD2E87}" dt="2023-11-09T08:31:57.278" v="1" actId="47"/>
        <pc:sldMkLst>
          <pc:docMk/>
          <pc:sldMk cId="1054444414" sldId="257"/>
        </pc:sldMkLst>
      </pc:sldChg>
      <pc:sldChg chg="del">
        <pc:chgData name="Stewart Gale" userId="3647ddd2-6040-41ae-a96d-232c23482af8" providerId="ADAL" clId="{2D6EABE4-9D80-47A2-BD8C-F80920AD2E87}" dt="2023-11-09T08:31:57.707" v="2" actId="47"/>
        <pc:sldMkLst>
          <pc:docMk/>
          <pc:sldMk cId="859726777" sldId="258"/>
        </pc:sldMkLst>
      </pc:sldChg>
      <pc:sldChg chg="addSp delSp modSp mod">
        <pc:chgData name="Stewart Gale" userId="3647ddd2-6040-41ae-a96d-232c23482af8" providerId="ADAL" clId="{2D6EABE4-9D80-47A2-BD8C-F80920AD2E87}" dt="2023-11-09T09:28:21.613" v="59" actId="1038"/>
        <pc:sldMkLst>
          <pc:docMk/>
          <pc:sldMk cId="1846215386" sldId="259"/>
        </pc:sldMkLst>
        <pc:spChg chg="del">
          <ac:chgData name="Stewart Gale" userId="3647ddd2-6040-41ae-a96d-232c23482af8" providerId="ADAL" clId="{2D6EABE4-9D80-47A2-BD8C-F80920AD2E87}" dt="2023-11-09T08:33:22.060" v="34" actId="478"/>
          <ac:spMkLst>
            <pc:docMk/>
            <pc:sldMk cId="1846215386" sldId="259"/>
            <ac:spMk id="5" creationId="{00000000-0000-0000-0000-000000000000}"/>
          </ac:spMkLst>
        </pc:spChg>
        <pc:spChg chg="del">
          <ac:chgData name="Stewart Gale" userId="3647ddd2-6040-41ae-a96d-232c23482af8" providerId="ADAL" clId="{2D6EABE4-9D80-47A2-BD8C-F80920AD2E87}" dt="2023-11-09T08:32:53.416" v="24" actId="478"/>
          <ac:spMkLst>
            <pc:docMk/>
            <pc:sldMk cId="1846215386" sldId="259"/>
            <ac:spMk id="6" creationId="{00000000-0000-0000-0000-000000000000}"/>
          </ac:spMkLst>
        </pc:spChg>
        <pc:spChg chg="del">
          <ac:chgData name="Stewart Gale" userId="3647ddd2-6040-41ae-a96d-232c23482af8" providerId="ADAL" clId="{2D6EABE4-9D80-47A2-BD8C-F80920AD2E87}" dt="2023-11-09T08:32:53.416" v="24" actId="478"/>
          <ac:spMkLst>
            <pc:docMk/>
            <pc:sldMk cId="1846215386" sldId="259"/>
            <ac:spMk id="7" creationId="{00000000-0000-0000-0000-000000000000}"/>
          </ac:spMkLst>
        </pc:spChg>
        <pc:spChg chg="del">
          <ac:chgData name="Stewart Gale" userId="3647ddd2-6040-41ae-a96d-232c23482af8" providerId="ADAL" clId="{2D6EABE4-9D80-47A2-BD8C-F80920AD2E87}" dt="2023-11-09T08:32:53.416" v="24" actId="478"/>
          <ac:spMkLst>
            <pc:docMk/>
            <pc:sldMk cId="1846215386" sldId="259"/>
            <ac:spMk id="8" creationId="{00000000-0000-0000-0000-000000000000}"/>
          </ac:spMkLst>
        </pc:spChg>
        <pc:spChg chg="add del mod">
          <ac:chgData name="Stewart Gale" userId="3647ddd2-6040-41ae-a96d-232c23482af8" providerId="ADAL" clId="{2D6EABE4-9D80-47A2-BD8C-F80920AD2E87}" dt="2023-11-09T09:27:47.268" v="43" actId="478"/>
          <ac:spMkLst>
            <pc:docMk/>
            <pc:sldMk cId="1846215386" sldId="259"/>
            <ac:spMk id="9" creationId="{574FF8ED-5111-7839-E5FF-A548A10882CB}"/>
          </ac:spMkLst>
        </pc:spChg>
        <pc:picChg chg="add del mod modCrop">
          <ac:chgData name="Stewart Gale" userId="3647ddd2-6040-41ae-a96d-232c23482af8" providerId="ADAL" clId="{2D6EABE4-9D80-47A2-BD8C-F80920AD2E87}" dt="2023-11-09T09:27:45.244" v="42" actId="478"/>
          <ac:picMkLst>
            <pc:docMk/>
            <pc:sldMk cId="1846215386" sldId="259"/>
            <ac:picMk id="3" creationId="{E2F1305D-3340-4086-DE57-ADD7A3CECF3B}"/>
          </ac:picMkLst>
        </pc:picChg>
        <pc:picChg chg="del">
          <ac:chgData name="Stewart Gale" userId="3647ddd2-6040-41ae-a96d-232c23482af8" providerId="ADAL" clId="{2D6EABE4-9D80-47A2-BD8C-F80920AD2E87}" dt="2023-11-09T08:32:51.194" v="23" actId="478"/>
          <ac:picMkLst>
            <pc:docMk/>
            <pc:sldMk cId="1846215386" sldId="259"/>
            <ac:picMk id="4" creationId="{00000000-0000-0000-0000-000000000000}"/>
          </ac:picMkLst>
        </pc:picChg>
        <pc:picChg chg="add mod modCrop">
          <ac:chgData name="Stewart Gale" userId="3647ddd2-6040-41ae-a96d-232c23482af8" providerId="ADAL" clId="{2D6EABE4-9D80-47A2-BD8C-F80920AD2E87}" dt="2023-11-09T09:28:21.613" v="59" actId="1038"/>
          <ac:picMkLst>
            <pc:docMk/>
            <pc:sldMk cId="1846215386" sldId="259"/>
            <ac:picMk id="4" creationId="{E4480EE7-8962-A584-49CA-8FCF10F1BA35}"/>
          </ac:picMkLst>
        </pc:picChg>
      </pc:sldChg>
      <pc:sldChg chg="del">
        <pc:chgData name="Stewart Gale" userId="3647ddd2-6040-41ae-a96d-232c23482af8" providerId="ADAL" clId="{2D6EABE4-9D80-47A2-BD8C-F80920AD2E87}" dt="2023-11-09T08:32:46.467" v="19" actId="47"/>
        <pc:sldMkLst>
          <pc:docMk/>
          <pc:sldMk cId="1386526679" sldId="260"/>
        </pc:sldMkLst>
      </pc:sldChg>
      <pc:sldChg chg="del">
        <pc:chgData name="Stewart Gale" userId="3647ddd2-6040-41ae-a96d-232c23482af8" providerId="ADAL" clId="{2D6EABE4-9D80-47A2-BD8C-F80920AD2E87}" dt="2023-11-09T08:32:49.428" v="22" actId="47"/>
        <pc:sldMkLst>
          <pc:docMk/>
          <pc:sldMk cId="3606641059" sldId="261"/>
        </pc:sldMkLst>
      </pc:sldChg>
      <pc:sldChg chg="modSp add del mod">
        <pc:chgData name="Stewart Gale" userId="3647ddd2-6040-41ae-a96d-232c23482af8" providerId="ADAL" clId="{2D6EABE4-9D80-47A2-BD8C-F80920AD2E87}" dt="2023-11-09T08:32:48.528" v="21" actId="47"/>
        <pc:sldMkLst>
          <pc:docMk/>
          <pc:sldMk cId="3448487545" sldId="262"/>
        </pc:sldMkLst>
        <pc:spChg chg="mod">
          <ac:chgData name="Stewart Gale" userId="3647ddd2-6040-41ae-a96d-232c23482af8" providerId="ADAL" clId="{2D6EABE4-9D80-47A2-BD8C-F80920AD2E87}" dt="2023-11-09T08:32:20.673" v="18" actId="1076"/>
          <ac:spMkLst>
            <pc:docMk/>
            <pc:sldMk cId="3448487545" sldId="262"/>
            <ac:spMk id="4" creationId="{00000000-0000-0000-0000-000000000000}"/>
          </ac:spMkLst>
        </pc:spChg>
      </pc:sldChg>
      <pc:sldChg chg="del">
        <pc:chgData name="Stewart Gale" userId="3647ddd2-6040-41ae-a96d-232c23482af8" providerId="ADAL" clId="{2D6EABE4-9D80-47A2-BD8C-F80920AD2E87}" dt="2023-11-09T08:32:02.244" v="3" actId="47"/>
        <pc:sldMkLst>
          <pc:docMk/>
          <pc:sldMk cId="619934365" sldId="263"/>
        </pc:sldMkLst>
      </pc:sldChg>
      <pc:sldChg chg="del">
        <pc:chgData name="Stewart Gale" userId="3647ddd2-6040-41ae-a96d-232c23482af8" providerId="ADAL" clId="{2D6EABE4-9D80-47A2-BD8C-F80920AD2E87}" dt="2023-11-09T08:32:02.702" v="4" actId="47"/>
        <pc:sldMkLst>
          <pc:docMk/>
          <pc:sldMk cId="600638973" sldId="264"/>
        </pc:sldMkLst>
      </pc:sldChg>
      <pc:sldChg chg="del">
        <pc:chgData name="Stewart Gale" userId="3647ddd2-6040-41ae-a96d-232c23482af8" providerId="ADAL" clId="{2D6EABE4-9D80-47A2-BD8C-F80920AD2E87}" dt="2023-11-09T08:32:03.191" v="5" actId="47"/>
        <pc:sldMkLst>
          <pc:docMk/>
          <pc:sldMk cId="4237514871" sldId="265"/>
        </pc:sldMkLst>
      </pc:sldChg>
      <pc:sldChg chg="addSp delSp modSp new mod">
        <pc:chgData name="Stewart Gale" userId="3647ddd2-6040-41ae-a96d-232c23482af8" providerId="ADAL" clId="{2D6EABE4-9D80-47A2-BD8C-F80920AD2E87}" dt="2023-11-09T09:33:40.666" v="130" actId="1076"/>
        <pc:sldMkLst>
          <pc:docMk/>
          <pc:sldMk cId="2082356230" sldId="269"/>
        </pc:sldMkLst>
        <pc:spChg chg="del">
          <ac:chgData name="Stewart Gale" userId="3647ddd2-6040-41ae-a96d-232c23482af8" providerId="ADAL" clId="{2D6EABE4-9D80-47A2-BD8C-F80920AD2E87}" dt="2023-11-09T09:29:52.406" v="79" actId="478"/>
          <ac:spMkLst>
            <pc:docMk/>
            <pc:sldMk cId="2082356230" sldId="269"/>
            <ac:spMk id="2" creationId="{A08B6C43-D71C-D80F-D358-6CF02F9B1C30}"/>
          </ac:spMkLst>
        </pc:spChg>
        <pc:spChg chg="del">
          <ac:chgData name="Stewart Gale" userId="3647ddd2-6040-41ae-a96d-232c23482af8" providerId="ADAL" clId="{2D6EABE4-9D80-47A2-BD8C-F80920AD2E87}" dt="2023-11-09T09:29:52.406" v="79" actId="478"/>
          <ac:spMkLst>
            <pc:docMk/>
            <pc:sldMk cId="2082356230" sldId="269"/>
            <ac:spMk id="3" creationId="{8A570DE6-40FC-31F1-49A6-8B0E2784418C}"/>
          </ac:spMkLst>
        </pc:spChg>
        <pc:spChg chg="add del">
          <ac:chgData name="Stewart Gale" userId="3647ddd2-6040-41ae-a96d-232c23482af8" providerId="ADAL" clId="{2D6EABE4-9D80-47A2-BD8C-F80920AD2E87}" dt="2023-11-09T09:29:58.028" v="81"/>
          <ac:spMkLst>
            <pc:docMk/>
            <pc:sldMk cId="2082356230" sldId="269"/>
            <ac:spMk id="4" creationId="{A9A1CEB0-6089-92EB-5B7B-8AEFF4FAAA26}"/>
          </ac:spMkLst>
        </pc:spChg>
        <pc:spChg chg="add del">
          <ac:chgData name="Stewart Gale" userId="3647ddd2-6040-41ae-a96d-232c23482af8" providerId="ADAL" clId="{2D6EABE4-9D80-47A2-BD8C-F80920AD2E87}" dt="2023-11-09T09:29:58.028" v="81"/>
          <ac:spMkLst>
            <pc:docMk/>
            <pc:sldMk cId="2082356230" sldId="269"/>
            <ac:spMk id="5" creationId="{A586FA84-4E63-06F9-0A4D-C0408ABE8267}"/>
          </ac:spMkLst>
        </pc:spChg>
        <pc:spChg chg="add mod">
          <ac:chgData name="Stewart Gale" userId="3647ddd2-6040-41ae-a96d-232c23482af8" providerId="ADAL" clId="{2D6EABE4-9D80-47A2-BD8C-F80920AD2E87}" dt="2023-11-09T09:33:40.666" v="130" actId="1076"/>
          <ac:spMkLst>
            <pc:docMk/>
            <pc:sldMk cId="2082356230" sldId="269"/>
            <ac:spMk id="8" creationId="{89074CCA-C37F-261D-F63C-77F5DD1C91F9}"/>
          </ac:spMkLst>
        </pc:spChg>
        <pc:picChg chg="add mod modCrop">
          <ac:chgData name="Stewart Gale" userId="3647ddd2-6040-41ae-a96d-232c23482af8" providerId="ADAL" clId="{2D6EABE4-9D80-47A2-BD8C-F80920AD2E87}" dt="2023-11-09T09:30:16.822" v="86" actId="14100"/>
          <ac:picMkLst>
            <pc:docMk/>
            <pc:sldMk cId="2082356230" sldId="269"/>
            <ac:picMk id="6" creationId="{CFB839D8-F53F-3C4C-3A4D-690D69474C90}"/>
          </ac:picMkLst>
        </pc:picChg>
        <pc:picChg chg="add del">
          <ac:chgData name="Stewart Gale" userId="3647ddd2-6040-41ae-a96d-232c23482af8" providerId="ADAL" clId="{2D6EABE4-9D80-47A2-BD8C-F80920AD2E87}" dt="2023-11-09T09:29:58.028" v="81"/>
          <ac:picMkLst>
            <pc:docMk/>
            <pc:sldMk cId="2082356230" sldId="269"/>
            <ac:picMk id="1025" creationId="{CC89706E-237D-49A9-9C9B-918142470823}"/>
          </ac:picMkLst>
        </pc:picChg>
      </pc:sldChg>
      <pc:sldChg chg="addSp delSp modSp new mod">
        <pc:chgData name="Stewart Gale" userId="3647ddd2-6040-41ae-a96d-232c23482af8" providerId="ADAL" clId="{2D6EABE4-9D80-47A2-BD8C-F80920AD2E87}" dt="2023-11-09T09:34:26.692" v="150" actId="1076"/>
        <pc:sldMkLst>
          <pc:docMk/>
          <pc:sldMk cId="4214656799" sldId="270"/>
        </pc:sldMkLst>
        <pc:spChg chg="del">
          <ac:chgData name="Stewart Gale" userId="3647ddd2-6040-41ae-a96d-232c23482af8" providerId="ADAL" clId="{2D6EABE4-9D80-47A2-BD8C-F80920AD2E87}" dt="2023-11-09T09:30:52.084" v="92" actId="478"/>
          <ac:spMkLst>
            <pc:docMk/>
            <pc:sldMk cId="4214656799" sldId="270"/>
            <ac:spMk id="2" creationId="{556EA2F2-A12D-AAAC-E2B1-F8200703C662}"/>
          </ac:spMkLst>
        </pc:spChg>
        <pc:spChg chg="del">
          <ac:chgData name="Stewart Gale" userId="3647ddd2-6040-41ae-a96d-232c23482af8" providerId="ADAL" clId="{2D6EABE4-9D80-47A2-BD8C-F80920AD2E87}" dt="2023-11-09T09:30:52.084" v="92" actId="478"/>
          <ac:spMkLst>
            <pc:docMk/>
            <pc:sldMk cId="4214656799" sldId="270"/>
            <ac:spMk id="3" creationId="{3A75F467-FDEF-9AAB-D32A-A9624793E907}"/>
          </ac:spMkLst>
        </pc:spChg>
        <pc:spChg chg="add mod">
          <ac:chgData name="Stewart Gale" userId="3647ddd2-6040-41ae-a96d-232c23482af8" providerId="ADAL" clId="{2D6EABE4-9D80-47A2-BD8C-F80920AD2E87}" dt="2023-11-09T09:34:26.692" v="150" actId="1076"/>
          <ac:spMkLst>
            <pc:docMk/>
            <pc:sldMk cId="4214656799" sldId="270"/>
            <ac:spMk id="6" creationId="{F7AD2654-6F43-9388-51A7-66A68E79A93B}"/>
          </ac:spMkLst>
        </pc:spChg>
        <pc:picChg chg="add mod modCrop">
          <ac:chgData name="Stewart Gale" userId="3647ddd2-6040-41ae-a96d-232c23482af8" providerId="ADAL" clId="{2D6EABE4-9D80-47A2-BD8C-F80920AD2E87}" dt="2023-11-09T09:31:12.183" v="97" actId="14100"/>
          <ac:picMkLst>
            <pc:docMk/>
            <pc:sldMk cId="4214656799" sldId="270"/>
            <ac:picMk id="4" creationId="{5A7F6F19-2847-4E1F-0D64-5ED3620736A3}"/>
          </ac:picMkLst>
        </pc:picChg>
      </pc:sldChg>
      <pc:sldChg chg="addSp delSp modSp new mod ord">
        <pc:chgData name="Stewart Gale" userId="3647ddd2-6040-41ae-a96d-232c23482af8" providerId="ADAL" clId="{2D6EABE4-9D80-47A2-BD8C-F80920AD2E87}" dt="2023-11-09T09:34:08.003" v="141" actId="1076"/>
        <pc:sldMkLst>
          <pc:docMk/>
          <pc:sldMk cId="2059917620" sldId="271"/>
        </pc:sldMkLst>
        <pc:spChg chg="del">
          <ac:chgData name="Stewart Gale" userId="3647ddd2-6040-41ae-a96d-232c23482af8" providerId="ADAL" clId="{2D6EABE4-9D80-47A2-BD8C-F80920AD2E87}" dt="2023-11-09T09:31:40.829" v="100" actId="478"/>
          <ac:spMkLst>
            <pc:docMk/>
            <pc:sldMk cId="2059917620" sldId="271"/>
            <ac:spMk id="2" creationId="{176716CA-6825-94F1-FECF-B410DBBF7CBC}"/>
          </ac:spMkLst>
        </pc:spChg>
        <pc:spChg chg="del">
          <ac:chgData name="Stewart Gale" userId="3647ddd2-6040-41ae-a96d-232c23482af8" providerId="ADAL" clId="{2D6EABE4-9D80-47A2-BD8C-F80920AD2E87}" dt="2023-11-09T09:31:40.829" v="100" actId="478"/>
          <ac:spMkLst>
            <pc:docMk/>
            <pc:sldMk cId="2059917620" sldId="271"/>
            <ac:spMk id="3" creationId="{7545F675-E027-E03D-01F7-93B8E721266F}"/>
          </ac:spMkLst>
        </pc:spChg>
        <pc:spChg chg="add mod">
          <ac:chgData name="Stewart Gale" userId="3647ddd2-6040-41ae-a96d-232c23482af8" providerId="ADAL" clId="{2D6EABE4-9D80-47A2-BD8C-F80920AD2E87}" dt="2023-11-09T09:34:08.003" v="141" actId="1076"/>
          <ac:spMkLst>
            <pc:docMk/>
            <pc:sldMk cId="2059917620" sldId="271"/>
            <ac:spMk id="6" creationId="{0C586054-58A4-AC67-060A-3E4F91CBE979}"/>
          </ac:spMkLst>
        </pc:spChg>
        <pc:picChg chg="add mod modCrop">
          <ac:chgData name="Stewart Gale" userId="3647ddd2-6040-41ae-a96d-232c23482af8" providerId="ADAL" clId="{2D6EABE4-9D80-47A2-BD8C-F80920AD2E87}" dt="2023-11-09T09:32:05.774" v="104" actId="14100"/>
          <ac:picMkLst>
            <pc:docMk/>
            <pc:sldMk cId="2059917620" sldId="271"/>
            <ac:picMk id="4" creationId="{5D72D6CF-BE26-D841-8AEC-FA125076B8D9}"/>
          </ac:picMkLst>
        </pc:picChg>
      </pc:sldChg>
      <pc:sldChg chg="addSp delSp modSp new mod ord">
        <pc:chgData name="Stewart Gale" userId="3647ddd2-6040-41ae-a96d-232c23482af8" providerId="ADAL" clId="{2D6EABE4-9D80-47A2-BD8C-F80920AD2E87}" dt="2023-11-09T09:33:17.892" v="121" actId="1076"/>
        <pc:sldMkLst>
          <pc:docMk/>
          <pc:sldMk cId="2676240645" sldId="272"/>
        </pc:sldMkLst>
        <pc:spChg chg="del">
          <ac:chgData name="Stewart Gale" userId="3647ddd2-6040-41ae-a96d-232c23482af8" providerId="ADAL" clId="{2D6EABE4-9D80-47A2-BD8C-F80920AD2E87}" dt="2023-11-09T09:28:39.515" v="64" actId="478"/>
          <ac:spMkLst>
            <pc:docMk/>
            <pc:sldMk cId="2676240645" sldId="272"/>
            <ac:spMk id="2" creationId="{01E3C262-F4F4-8040-305F-BBCA8DA1F044}"/>
          </ac:spMkLst>
        </pc:spChg>
        <pc:spChg chg="del">
          <ac:chgData name="Stewart Gale" userId="3647ddd2-6040-41ae-a96d-232c23482af8" providerId="ADAL" clId="{2D6EABE4-9D80-47A2-BD8C-F80920AD2E87}" dt="2023-11-09T09:28:39.515" v="64" actId="478"/>
          <ac:spMkLst>
            <pc:docMk/>
            <pc:sldMk cId="2676240645" sldId="272"/>
            <ac:spMk id="3" creationId="{067F0F8F-228F-5BA0-F000-9D8739049084}"/>
          </ac:spMkLst>
        </pc:spChg>
        <pc:spChg chg="add mod">
          <ac:chgData name="Stewart Gale" userId="3647ddd2-6040-41ae-a96d-232c23482af8" providerId="ADAL" clId="{2D6EABE4-9D80-47A2-BD8C-F80920AD2E87}" dt="2023-11-09T09:33:17.892" v="121" actId="1076"/>
          <ac:spMkLst>
            <pc:docMk/>
            <pc:sldMk cId="2676240645" sldId="272"/>
            <ac:spMk id="7" creationId="{50BA428D-16B3-A3D1-8CC9-58F6F183AD22}"/>
          </ac:spMkLst>
        </pc:spChg>
        <pc:picChg chg="add del mod modCrop">
          <ac:chgData name="Stewart Gale" userId="3647ddd2-6040-41ae-a96d-232c23482af8" providerId="ADAL" clId="{2D6EABE4-9D80-47A2-BD8C-F80920AD2E87}" dt="2023-11-09T09:28:57.124" v="73" actId="478"/>
          <ac:picMkLst>
            <pc:docMk/>
            <pc:sldMk cId="2676240645" sldId="272"/>
            <ac:picMk id="4" creationId="{73DC11E8-DDE0-5A20-4C77-49AABA4D7631}"/>
          </ac:picMkLst>
        </pc:picChg>
        <pc:picChg chg="add mod modCrop">
          <ac:chgData name="Stewart Gale" userId="3647ddd2-6040-41ae-a96d-232c23482af8" providerId="ADAL" clId="{2D6EABE4-9D80-47A2-BD8C-F80920AD2E87}" dt="2023-11-09T09:30:34.948" v="91" actId="1076"/>
          <ac:picMkLst>
            <pc:docMk/>
            <pc:sldMk cId="2676240645" sldId="272"/>
            <ac:picMk id="5" creationId="{A52FB221-9AAB-8E2D-5664-E6ECD1E35851}"/>
          </ac:picMkLst>
        </pc:picChg>
      </pc:sldChg>
      <pc:sldChg chg="addSp delSp modSp new mod">
        <pc:chgData name="Stewart Gale" userId="3647ddd2-6040-41ae-a96d-232c23482af8" providerId="ADAL" clId="{2D6EABE4-9D80-47A2-BD8C-F80920AD2E87}" dt="2023-11-09T09:34:48.748" v="160" actId="1076"/>
        <pc:sldMkLst>
          <pc:docMk/>
          <pc:sldMk cId="498485157" sldId="273"/>
        </pc:sldMkLst>
        <pc:spChg chg="del mod">
          <ac:chgData name="Stewart Gale" userId="3647ddd2-6040-41ae-a96d-232c23482af8" providerId="ADAL" clId="{2D6EABE4-9D80-47A2-BD8C-F80920AD2E87}" dt="2023-11-09T09:32:11.157" v="107" actId="478"/>
          <ac:spMkLst>
            <pc:docMk/>
            <pc:sldMk cId="498485157" sldId="273"/>
            <ac:spMk id="2" creationId="{157BC185-9956-FA9A-368E-540537416003}"/>
          </ac:spMkLst>
        </pc:spChg>
        <pc:spChg chg="del mod">
          <ac:chgData name="Stewart Gale" userId="3647ddd2-6040-41ae-a96d-232c23482af8" providerId="ADAL" clId="{2D6EABE4-9D80-47A2-BD8C-F80920AD2E87}" dt="2023-11-09T09:32:11.157" v="107" actId="478"/>
          <ac:spMkLst>
            <pc:docMk/>
            <pc:sldMk cId="498485157" sldId="273"/>
            <ac:spMk id="3" creationId="{B99A376D-7BA9-F7F1-F7D9-06849A123B24}"/>
          </ac:spMkLst>
        </pc:spChg>
        <pc:spChg chg="add mod">
          <ac:chgData name="Stewart Gale" userId="3647ddd2-6040-41ae-a96d-232c23482af8" providerId="ADAL" clId="{2D6EABE4-9D80-47A2-BD8C-F80920AD2E87}" dt="2023-11-09T09:34:48.748" v="160" actId="1076"/>
          <ac:spMkLst>
            <pc:docMk/>
            <pc:sldMk cId="498485157" sldId="273"/>
            <ac:spMk id="6" creationId="{225BDE6E-F877-7F0C-F618-4B793605A84A}"/>
          </ac:spMkLst>
        </pc:spChg>
        <pc:picChg chg="add mod modCrop">
          <ac:chgData name="Stewart Gale" userId="3647ddd2-6040-41ae-a96d-232c23482af8" providerId="ADAL" clId="{2D6EABE4-9D80-47A2-BD8C-F80920AD2E87}" dt="2023-11-09T09:32:35.635" v="111" actId="732"/>
          <ac:picMkLst>
            <pc:docMk/>
            <pc:sldMk cId="498485157" sldId="273"/>
            <ac:picMk id="4" creationId="{2807E7C6-1D24-75B4-D074-87E47E9D754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44544-D065-497D-919A-102B7CFC1593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9204-462C-45FA-A849-5E2FC6BD22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6325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44544-D065-497D-919A-102B7CFC1593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9204-462C-45FA-A849-5E2FC6BD22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891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44544-D065-497D-919A-102B7CFC1593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9204-462C-45FA-A849-5E2FC6BD22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78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44544-D065-497D-919A-102B7CFC1593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9204-462C-45FA-A849-5E2FC6BD22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7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44544-D065-497D-919A-102B7CFC1593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9204-462C-45FA-A849-5E2FC6BD22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4908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44544-D065-497D-919A-102B7CFC1593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9204-462C-45FA-A849-5E2FC6BD22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948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44544-D065-497D-919A-102B7CFC1593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9204-462C-45FA-A849-5E2FC6BD22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303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44544-D065-497D-919A-102B7CFC1593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9204-462C-45FA-A849-5E2FC6BD22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838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44544-D065-497D-919A-102B7CFC1593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9204-462C-45FA-A849-5E2FC6BD22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428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44544-D065-497D-919A-102B7CFC1593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9204-462C-45FA-A849-5E2FC6BD22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525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44544-D065-497D-919A-102B7CFC1593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9204-462C-45FA-A849-5E2FC6BD22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82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44544-D065-497D-919A-102B7CFC1593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49204-462C-45FA-A849-5E2FC6BD22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64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480EE7-8962-A584-49CA-8FCF10F1BA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26" t="15435" r="10243" b="9171"/>
          <a:stretch/>
        </p:blipFill>
        <p:spPr>
          <a:xfrm>
            <a:off x="105294" y="88669"/>
            <a:ext cx="11992495" cy="677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215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64327" y="2271128"/>
            <a:ext cx="806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448487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r="4851" b="6899"/>
          <a:stretch/>
        </p:blipFill>
        <p:spPr bwMode="auto">
          <a:xfrm>
            <a:off x="332226" y="578665"/>
            <a:ext cx="4955870" cy="541451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269186"/>
            <a:ext cx="12192000" cy="47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Make sure that you fully describe each transformation, using equations or names of lines.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60973" y="1432193"/>
            <a:ext cx="171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A to B: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60973" y="2937970"/>
            <a:ext cx="171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B to C: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60973" y="4548130"/>
            <a:ext cx="171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A to C: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960126" y="2120438"/>
            <a:ext cx="4219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Reflection in the y axis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60126" y="3804605"/>
            <a:ext cx="5609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Rotation Clockwise 90° about (0,0)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60126" y="5414766"/>
            <a:ext cx="56094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Rotation 180° about (0,0)</a:t>
            </a:r>
          </a:p>
          <a:p>
            <a:r>
              <a:rPr lang="en-GB" sz="2800" dirty="0">
                <a:solidFill>
                  <a:srgbClr val="FF0000"/>
                </a:solidFill>
              </a:rPr>
              <a:t>Or reflection in y = x</a:t>
            </a:r>
          </a:p>
        </p:txBody>
      </p:sp>
    </p:spTree>
    <p:extLst>
      <p:ext uri="{BB962C8B-B14F-4D97-AF65-F5344CB8AC3E}">
        <p14:creationId xmlns:p14="http://schemas.microsoft.com/office/powerpoint/2010/main" val="4154749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69186"/>
            <a:ext cx="12192000" cy="47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Make sure that you fully describe each transformation, using equations or names of lines.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60973" y="1432193"/>
            <a:ext cx="171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A to B: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60973" y="2937970"/>
            <a:ext cx="171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B to C: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60973" y="4548130"/>
            <a:ext cx="171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A to C:</a:t>
            </a:r>
          </a:p>
        </p:txBody>
      </p:sp>
      <p:pic>
        <p:nvPicPr>
          <p:cNvPr id="9" name="Picture 8"/>
          <p:cNvPicPr/>
          <p:nvPr/>
        </p:nvPicPr>
        <p:blipFill rotWithShape="1">
          <a:blip r:embed="rId2"/>
          <a:srcRect t="6633" r="4651" b="9608"/>
          <a:stretch/>
        </p:blipFill>
        <p:spPr bwMode="auto">
          <a:xfrm>
            <a:off x="154236" y="1084048"/>
            <a:ext cx="5365214" cy="461167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960126" y="2120438"/>
            <a:ext cx="4219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Reflection in the x axis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60126" y="3804605"/>
            <a:ext cx="5609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Reflection in the y axis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60126" y="5414766"/>
            <a:ext cx="5609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Rotation 180° about (0,0)</a:t>
            </a:r>
          </a:p>
        </p:txBody>
      </p:sp>
    </p:spTree>
    <p:extLst>
      <p:ext uri="{BB962C8B-B14F-4D97-AF65-F5344CB8AC3E}">
        <p14:creationId xmlns:p14="http://schemas.microsoft.com/office/powerpoint/2010/main" val="200753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69186"/>
            <a:ext cx="12192000" cy="47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Make sure that you fully describe each transformation, using equations or names of lines.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60973" y="1432193"/>
            <a:ext cx="171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A to B: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60973" y="2937970"/>
            <a:ext cx="171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B to C: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60973" y="4548130"/>
            <a:ext cx="171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A to C:</a:t>
            </a:r>
          </a:p>
        </p:txBody>
      </p:sp>
      <p:pic>
        <p:nvPicPr>
          <p:cNvPr id="9" name="Picture 8"/>
          <p:cNvPicPr/>
          <p:nvPr/>
        </p:nvPicPr>
        <p:blipFill rotWithShape="1">
          <a:blip r:embed="rId2"/>
          <a:srcRect t="7020" b="4208"/>
          <a:stretch/>
        </p:blipFill>
        <p:spPr bwMode="auto">
          <a:xfrm>
            <a:off x="178591" y="1058110"/>
            <a:ext cx="5528146" cy="505238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960125" y="2120438"/>
            <a:ext cx="6048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Rotation Anti-clockwise 90 °about (0,0)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60126" y="3804605"/>
            <a:ext cx="5609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Reflection x axis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60126" y="5414766"/>
            <a:ext cx="56094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Rotation 180° about (0,0)</a:t>
            </a:r>
          </a:p>
          <a:p>
            <a:r>
              <a:rPr lang="en-GB" sz="2800" dirty="0">
                <a:solidFill>
                  <a:srgbClr val="FF0000"/>
                </a:solidFill>
              </a:rPr>
              <a:t>Or reflection in y = -x</a:t>
            </a:r>
          </a:p>
        </p:txBody>
      </p:sp>
    </p:spTree>
    <p:extLst>
      <p:ext uri="{BB962C8B-B14F-4D97-AF65-F5344CB8AC3E}">
        <p14:creationId xmlns:p14="http://schemas.microsoft.com/office/powerpoint/2010/main" val="1635812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2FB221-9AAB-8E2D-5664-E6ECD1E358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4277" b="4583"/>
          <a:stretch/>
        </p:blipFill>
        <p:spPr>
          <a:xfrm>
            <a:off x="236278" y="89329"/>
            <a:ext cx="5859722" cy="667934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0BA428D-16B3-A3D1-8CC9-58F6F183AD22}"/>
                  </a:ext>
                </a:extLst>
              </p:cNvPr>
              <p:cNvSpPr txBox="1"/>
              <p:nvPr/>
            </p:nvSpPr>
            <p:spPr>
              <a:xfrm>
                <a:off x="6007331" y="3321665"/>
                <a:ext cx="5780116" cy="1024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Translation by column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3200" i="1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GB" sz="3200" i="1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8</m:t>
                              </m:r>
                            </m:e>
                          </m:mr>
                          <m:mr>
                            <m:e>
                              <m:r>
                                <a:rPr lang="en-GB" sz="3200" i="1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0BA428D-16B3-A3D1-8CC9-58F6F183AD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7331" y="3321665"/>
                <a:ext cx="5780116" cy="1024191"/>
              </a:xfrm>
              <a:prstGeom prst="rect">
                <a:avLst/>
              </a:prstGeom>
              <a:blipFill>
                <a:blip r:embed="rId3"/>
                <a:stretch>
                  <a:fillRect l="-2634" b="-17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6240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B839D8-F53F-3C4C-3A4D-690D69474C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6840" b="11051"/>
          <a:stretch/>
        </p:blipFill>
        <p:spPr>
          <a:xfrm>
            <a:off x="170203" y="95735"/>
            <a:ext cx="5271862" cy="66526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9074CCA-C37F-261D-F63C-77F5DD1C91F9}"/>
              </a:ext>
            </a:extLst>
          </p:cNvPr>
          <p:cNvSpPr txBox="1"/>
          <p:nvPr/>
        </p:nvSpPr>
        <p:spPr>
          <a:xfrm>
            <a:off x="5397731" y="3691496"/>
            <a:ext cx="6400800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Rotation 180⁰ about point (-2, -1)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356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72D6CF-BE26-D841-8AEC-FA125076B8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735" b="51596"/>
          <a:stretch/>
        </p:blipFill>
        <p:spPr>
          <a:xfrm>
            <a:off x="172876" y="60960"/>
            <a:ext cx="5008724" cy="67299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586054-58A4-AC67-060A-3E4F91CBE979}"/>
              </a:ext>
            </a:extLst>
          </p:cNvPr>
          <p:cNvSpPr txBox="1"/>
          <p:nvPr/>
        </p:nvSpPr>
        <p:spPr>
          <a:xfrm>
            <a:off x="5397731" y="4007380"/>
            <a:ext cx="6410804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Rotation 90</a:t>
            </a:r>
            <a:r>
              <a:rPr lang="en-GB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⁰ clockwise about point (-2, 0)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917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7F6F19-2847-4E1F-0D64-5ED3620736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889" r="48045"/>
          <a:stretch/>
        </p:blipFill>
        <p:spPr>
          <a:xfrm>
            <a:off x="117457" y="-1"/>
            <a:ext cx="4859096" cy="68024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AD2654-6F43-9388-51A7-66A68E79A93B}"/>
              </a:ext>
            </a:extLst>
          </p:cNvPr>
          <p:cNvSpPr txBox="1"/>
          <p:nvPr/>
        </p:nvSpPr>
        <p:spPr>
          <a:xfrm>
            <a:off x="5203768" y="3866403"/>
            <a:ext cx="63841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Rotation 180</a:t>
            </a:r>
            <a:r>
              <a:rPr lang="en-GB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⁰ about point (-2, 0)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4214656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807E7C6-1D24-75B4-D074-87E47E9D75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5779"/>
          <a:stretch/>
        </p:blipFill>
        <p:spPr>
          <a:xfrm>
            <a:off x="186829" y="93795"/>
            <a:ext cx="5100066" cy="67238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5BDE6E-F877-7F0C-F618-4B793605A84A}"/>
              </a:ext>
            </a:extLst>
          </p:cNvPr>
          <p:cNvSpPr txBox="1"/>
          <p:nvPr/>
        </p:nvSpPr>
        <p:spPr>
          <a:xfrm>
            <a:off x="5491941" y="3694607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Reflection in line y = x +2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498485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198</Words>
  <Application>Microsoft Office PowerPoint</Application>
  <PresentationFormat>Widescreen</PresentationFormat>
  <Paragraphs>29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2016-05-18T08:37:08Z</dcterms:created>
  <dcterms:modified xsi:type="dcterms:W3CDTF">2023-11-09T09:34:49Z</dcterms:modified>
</cp:coreProperties>
</file>