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60517-7BFF-4673-9926-699D05448D96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0AF2B-333C-4208-AEC7-B59C008092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6017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60517-7BFF-4673-9926-699D05448D96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0AF2B-333C-4208-AEC7-B59C008092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5549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60517-7BFF-4673-9926-699D05448D96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0AF2B-333C-4208-AEC7-B59C008092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6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60517-7BFF-4673-9926-699D05448D96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0AF2B-333C-4208-AEC7-B59C008092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320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60517-7BFF-4673-9926-699D05448D96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0AF2B-333C-4208-AEC7-B59C008092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624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60517-7BFF-4673-9926-699D05448D96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0AF2B-333C-4208-AEC7-B59C008092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02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60517-7BFF-4673-9926-699D05448D96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0AF2B-333C-4208-AEC7-B59C008092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930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60517-7BFF-4673-9926-699D05448D96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0AF2B-333C-4208-AEC7-B59C008092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0902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60517-7BFF-4673-9926-699D05448D96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0AF2B-333C-4208-AEC7-B59C008092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7187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60517-7BFF-4673-9926-699D05448D96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0AF2B-333C-4208-AEC7-B59C008092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008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60517-7BFF-4673-9926-699D05448D96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0AF2B-333C-4208-AEC7-B59C008092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760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60517-7BFF-4673-9926-699D05448D96}" type="datetimeFigureOut">
              <a:rPr lang="en-GB" smtClean="0"/>
              <a:t>13/01/2020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0AF2B-333C-4208-AEC7-B59C008092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748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601" t="18717" r="3919" b="9392"/>
          <a:stretch/>
        </p:blipFill>
        <p:spPr>
          <a:xfrm>
            <a:off x="6041311" y="247134"/>
            <a:ext cx="6039854" cy="42528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https://images.diagnosticquestions.com/uploads/Questions/efb2d337-474a-4f0d-a5ad-9e0573d72c1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5" t="9584" r="2620" b="8501"/>
          <a:stretch/>
        </p:blipFill>
        <p:spPr bwMode="auto">
          <a:xfrm>
            <a:off x="72045" y="247134"/>
            <a:ext cx="5885410" cy="425282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08772" y="4645862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1569063" y="5715098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200292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9830" y="2262752"/>
            <a:ext cx="888052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12828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601" t="18717" r="3919" b="9392"/>
          <a:stretch/>
        </p:blipFill>
        <p:spPr>
          <a:xfrm>
            <a:off x="6002517" y="247134"/>
            <a:ext cx="6039854" cy="42528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https://images.diagnosticquestions.com/uploads/Questions/efb2d337-474a-4f0d-a5ad-9e0573d72c1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5" t="9584" r="2620" b="8501"/>
          <a:stretch/>
        </p:blipFill>
        <p:spPr bwMode="auto">
          <a:xfrm>
            <a:off x="105291" y="247134"/>
            <a:ext cx="5825180" cy="425282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98169" y="5089208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2" name="Rectangle 1"/>
          <p:cNvSpPr/>
          <p:nvPr/>
        </p:nvSpPr>
        <p:spPr>
          <a:xfrm>
            <a:off x="6002517" y="247134"/>
            <a:ext cx="6039854" cy="425282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91084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601" t="18717" r="3919" b="9392"/>
          <a:stretch/>
        </p:blipFill>
        <p:spPr>
          <a:xfrm>
            <a:off x="361134" y="262633"/>
            <a:ext cx="6039854" cy="42528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633" t="47837" r="61854" b="36552"/>
          <a:stretch/>
        </p:blipFill>
        <p:spPr>
          <a:xfrm>
            <a:off x="619933" y="4515456"/>
            <a:ext cx="5269424" cy="21495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D</a:t>
            </a:r>
            <a:endParaRPr lang="en-GB" sz="115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7635922" y="3466531"/>
                <a:ext cx="3684896" cy="22298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400" dirty="0" smtClean="0"/>
                  <a:t>They did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60</m:t>
                        </m:r>
                      </m:den>
                    </m:f>
                  </m:oMath>
                </a14:m>
                <a:r>
                  <a:rPr lang="en-GB" sz="4400" dirty="0" smtClean="0"/>
                  <a:t> </a:t>
                </a:r>
              </a:p>
              <a:p>
                <a:pPr algn="ctr"/>
                <a:endParaRPr lang="en-GB" sz="1400" dirty="0"/>
              </a:p>
              <a:p>
                <a:pPr algn="ctr"/>
                <a:r>
                  <a:rPr lang="en-GB" sz="4400" dirty="0" smtClean="0"/>
                  <a:t>instead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603</m:t>
                        </m:r>
                      </m:num>
                      <m:den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60</m:t>
                        </m:r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5922" y="3466531"/>
                <a:ext cx="3684896" cy="2229841"/>
              </a:xfrm>
              <a:prstGeom prst="rect">
                <a:avLst/>
              </a:prstGeom>
              <a:blipFill>
                <a:blip r:embed="rId4"/>
                <a:stretch>
                  <a:fillRect l="-1159" b="-60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1418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efb2d337-474a-4f0d-a5ad-9e0573d72c1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5" t="9584" r="2620" b="8501"/>
          <a:stretch/>
        </p:blipFill>
        <p:spPr bwMode="auto">
          <a:xfrm>
            <a:off x="177337" y="247134"/>
            <a:ext cx="5652655" cy="425282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67416" t="47837" r="7022" b="36552"/>
          <a:stretch/>
        </p:blipFill>
        <p:spPr>
          <a:xfrm>
            <a:off x="294467" y="4499957"/>
            <a:ext cx="5196419" cy="21156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B</a:t>
            </a:r>
            <a:endParaRPr lang="en-GB" sz="115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458584" y="3388946"/>
            <a:ext cx="401852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 radius of the big sector is 55m not 15m.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89563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29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2020-01-13T07:32:51Z</dcterms:created>
  <dcterms:modified xsi:type="dcterms:W3CDTF">2020-01-13T09:58:19Z</dcterms:modified>
</cp:coreProperties>
</file>