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1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F8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2DED65-60B6-4E72-9CDD-3AF499AD5029}" v="43" dt="2023-09-20T10:26:13.6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62DED65-60B6-4E72-9CDD-3AF499AD5029}"/>
    <pc:docChg chg="undo custSel addSld delSld modSld">
      <pc:chgData name="Stewart Gale" userId="3647ddd2-6040-41ae-a96d-232c23482af8" providerId="ADAL" clId="{A62DED65-60B6-4E72-9CDD-3AF499AD5029}" dt="2023-09-20T10:26:13.668" v="118" actId="404"/>
      <pc:docMkLst>
        <pc:docMk/>
      </pc:docMkLst>
      <pc:sldChg chg="addSp delSp modSp mod addAnim delAnim">
        <pc:chgData name="Stewart Gale" userId="3647ddd2-6040-41ae-a96d-232c23482af8" providerId="ADAL" clId="{A62DED65-60B6-4E72-9CDD-3AF499AD5029}" dt="2023-09-20T10:25:03.200" v="100" actId="20577"/>
        <pc:sldMkLst>
          <pc:docMk/>
          <pc:sldMk cId="2165541242" sldId="256"/>
        </pc:sldMkLst>
        <pc:spChg chg="del">
          <ac:chgData name="Stewart Gale" userId="3647ddd2-6040-41ae-a96d-232c23482af8" providerId="ADAL" clId="{A62DED65-60B6-4E72-9CDD-3AF499AD5029}" dt="2021-11-25T07:22:05.955" v="36" actId="478"/>
          <ac:spMkLst>
            <pc:docMk/>
            <pc:sldMk cId="2165541242" sldId="256"/>
            <ac:spMk id="11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05.955" v="36" actId="478"/>
          <ac:spMkLst>
            <pc:docMk/>
            <pc:sldMk cId="2165541242" sldId="256"/>
            <ac:spMk id="12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05.955" v="36" actId="478"/>
          <ac:spMkLst>
            <pc:docMk/>
            <pc:sldMk cId="2165541242" sldId="256"/>
            <ac:spMk id="13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05.955" v="36" actId="478"/>
          <ac:spMkLst>
            <pc:docMk/>
            <pc:sldMk cId="2165541242" sldId="256"/>
            <ac:spMk id="14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05.955" v="36" actId="478"/>
          <ac:spMkLst>
            <pc:docMk/>
            <pc:sldMk cId="2165541242" sldId="256"/>
            <ac:spMk id="15" creationId="{00000000-0000-0000-0000-000000000000}"/>
          </ac:spMkLst>
        </pc:spChg>
        <pc:spChg chg="add del">
          <ac:chgData name="Stewart Gale" userId="3647ddd2-6040-41ae-a96d-232c23482af8" providerId="ADAL" clId="{A62DED65-60B6-4E72-9CDD-3AF499AD5029}" dt="2021-11-25T07:22:27.906" v="39" actId="478"/>
          <ac:spMkLst>
            <pc:docMk/>
            <pc:sldMk cId="2165541242" sldId="256"/>
            <ac:spMk id="17" creationId="{00000000-0000-0000-0000-000000000000}"/>
          </ac:spMkLst>
        </pc:spChg>
        <pc:spChg chg="add del">
          <ac:chgData name="Stewart Gale" userId="3647ddd2-6040-41ae-a96d-232c23482af8" providerId="ADAL" clId="{A62DED65-60B6-4E72-9CDD-3AF499AD5029}" dt="2021-11-25T07:22:27.906" v="39" actId="478"/>
          <ac:spMkLst>
            <pc:docMk/>
            <pc:sldMk cId="2165541242" sldId="256"/>
            <ac:spMk id="18" creationId="{00000000-0000-0000-0000-000000000000}"/>
          </ac:spMkLst>
        </pc:spChg>
        <pc:spChg chg="add del">
          <ac:chgData name="Stewart Gale" userId="3647ddd2-6040-41ae-a96d-232c23482af8" providerId="ADAL" clId="{A62DED65-60B6-4E72-9CDD-3AF499AD5029}" dt="2021-11-25T07:22:27.906" v="39" actId="478"/>
          <ac:spMkLst>
            <pc:docMk/>
            <pc:sldMk cId="2165541242" sldId="256"/>
            <ac:spMk id="19" creationId="{00000000-0000-0000-0000-000000000000}"/>
          </ac:spMkLst>
        </pc:spChg>
        <pc:spChg chg="add del">
          <ac:chgData name="Stewart Gale" userId="3647ddd2-6040-41ae-a96d-232c23482af8" providerId="ADAL" clId="{A62DED65-60B6-4E72-9CDD-3AF499AD5029}" dt="2021-11-25T07:22:27.906" v="39" actId="478"/>
          <ac:spMkLst>
            <pc:docMk/>
            <pc:sldMk cId="2165541242" sldId="256"/>
            <ac:spMk id="20" creationId="{00000000-0000-0000-0000-000000000000}"/>
          </ac:spMkLst>
        </pc:spChg>
        <pc:spChg chg="add del">
          <ac:chgData name="Stewart Gale" userId="3647ddd2-6040-41ae-a96d-232c23482af8" providerId="ADAL" clId="{A62DED65-60B6-4E72-9CDD-3AF499AD5029}" dt="2021-11-25T07:22:27.906" v="39" actId="478"/>
          <ac:spMkLst>
            <pc:docMk/>
            <pc:sldMk cId="2165541242" sldId="256"/>
            <ac:spMk id="21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35.129" v="40" actId="478"/>
          <ac:spMkLst>
            <pc:docMk/>
            <pc:sldMk cId="2165541242" sldId="256"/>
            <ac:spMk id="23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35.129" v="40" actId="478"/>
          <ac:spMkLst>
            <pc:docMk/>
            <pc:sldMk cId="2165541242" sldId="256"/>
            <ac:spMk id="24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35.129" v="40" actId="478"/>
          <ac:spMkLst>
            <pc:docMk/>
            <pc:sldMk cId="2165541242" sldId="256"/>
            <ac:spMk id="25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35.129" v="40" actId="478"/>
          <ac:spMkLst>
            <pc:docMk/>
            <pc:sldMk cId="2165541242" sldId="256"/>
            <ac:spMk id="26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35.129" v="40" actId="478"/>
          <ac:spMkLst>
            <pc:docMk/>
            <pc:sldMk cId="2165541242" sldId="256"/>
            <ac:spMk id="27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37.876" v="41" actId="478"/>
          <ac:spMkLst>
            <pc:docMk/>
            <pc:sldMk cId="2165541242" sldId="256"/>
            <ac:spMk id="28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37.876" v="41" actId="478"/>
          <ac:spMkLst>
            <pc:docMk/>
            <pc:sldMk cId="2165541242" sldId="256"/>
            <ac:spMk id="29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37.876" v="41" actId="478"/>
          <ac:spMkLst>
            <pc:docMk/>
            <pc:sldMk cId="2165541242" sldId="256"/>
            <ac:spMk id="30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37.876" v="41" actId="478"/>
          <ac:spMkLst>
            <pc:docMk/>
            <pc:sldMk cId="2165541242" sldId="256"/>
            <ac:spMk id="31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37.876" v="41" actId="478"/>
          <ac:spMkLst>
            <pc:docMk/>
            <pc:sldMk cId="2165541242" sldId="256"/>
            <ac:spMk id="32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37.876" v="41" actId="478"/>
          <ac:spMkLst>
            <pc:docMk/>
            <pc:sldMk cId="2165541242" sldId="256"/>
            <ac:spMk id="33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37.876" v="41" actId="478"/>
          <ac:spMkLst>
            <pc:docMk/>
            <pc:sldMk cId="2165541242" sldId="256"/>
            <ac:spMk id="34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56.630" v="43" actId="478"/>
          <ac:spMkLst>
            <pc:docMk/>
            <pc:sldMk cId="2165541242" sldId="256"/>
            <ac:spMk id="36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56.630" v="43" actId="478"/>
          <ac:spMkLst>
            <pc:docMk/>
            <pc:sldMk cId="2165541242" sldId="256"/>
            <ac:spMk id="37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56.630" v="43" actId="478"/>
          <ac:spMkLst>
            <pc:docMk/>
            <pc:sldMk cId="2165541242" sldId="256"/>
            <ac:spMk id="38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56.630" v="43" actId="478"/>
          <ac:spMkLst>
            <pc:docMk/>
            <pc:sldMk cId="2165541242" sldId="256"/>
            <ac:spMk id="39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56.630" v="43" actId="478"/>
          <ac:spMkLst>
            <pc:docMk/>
            <pc:sldMk cId="2165541242" sldId="256"/>
            <ac:spMk id="40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56.630" v="43" actId="478"/>
          <ac:spMkLst>
            <pc:docMk/>
            <pc:sldMk cId="2165541242" sldId="256"/>
            <ac:spMk id="41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2:56.630" v="43" actId="478"/>
          <ac:spMkLst>
            <pc:docMk/>
            <pc:sldMk cId="2165541242" sldId="256"/>
            <ac:spMk id="42" creationId="{00000000-0000-0000-0000-000000000000}"/>
          </ac:spMkLst>
        </pc:spChg>
        <pc:graphicFrameChg chg="add del mod modGraphic">
          <ac:chgData name="Stewart Gale" userId="3647ddd2-6040-41ae-a96d-232c23482af8" providerId="ADAL" clId="{A62DED65-60B6-4E72-9CDD-3AF499AD5029}" dt="2023-09-20T10:25:03.200" v="100" actId="20577"/>
          <ac:graphicFrameMkLst>
            <pc:docMk/>
            <pc:sldMk cId="2165541242" sldId="256"/>
            <ac:graphicFrameMk id="4" creationId="{00000000-0000-0000-0000-000000000000}"/>
          </ac:graphicFrameMkLst>
        </pc:graphicFrameChg>
        <pc:picChg chg="del">
          <ac:chgData name="Stewart Gale" userId="3647ddd2-6040-41ae-a96d-232c23482af8" providerId="ADAL" clId="{A62DED65-60B6-4E72-9CDD-3AF499AD5029}" dt="2021-11-25T07:22:54.111" v="42" actId="478"/>
          <ac:picMkLst>
            <pc:docMk/>
            <pc:sldMk cId="2165541242" sldId="256"/>
            <ac:picMk id="2" creationId="{00000000-0000-0000-0000-000000000000}"/>
          </ac:picMkLst>
        </pc:picChg>
        <pc:picChg chg="del">
          <ac:chgData name="Stewart Gale" userId="3647ddd2-6040-41ae-a96d-232c23482af8" providerId="ADAL" clId="{A62DED65-60B6-4E72-9CDD-3AF499AD5029}" dt="2021-11-25T07:22:54.111" v="42" actId="478"/>
          <ac:picMkLst>
            <pc:docMk/>
            <pc:sldMk cId="2165541242" sldId="256"/>
            <ac:picMk id="3" creationId="{00000000-0000-0000-0000-000000000000}"/>
          </ac:picMkLst>
        </pc:picChg>
        <pc:picChg chg="del">
          <ac:chgData name="Stewart Gale" userId="3647ddd2-6040-41ae-a96d-232c23482af8" providerId="ADAL" clId="{A62DED65-60B6-4E72-9CDD-3AF499AD5029}" dt="2021-11-25T07:22:54.111" v="42" actId="478"/>
          <ac:picMkLst>
            <pc:docMk/>
            <pc:sldMk cId="2165541242" sldId="256"/>
            <ac:picMk id="6" creationId="{00000000-0000-0000-0000-000000000000}"/>
          </ac:picMkLst>
        </pc:picChg>
        <pc:picChg chg="del">
          <ac:chgData name="Stewart Gale" userId="3647ddd2-6040-41ae-a96d-232c23482af8" providerId="ADAL" clId="{A62DED65-60B6-4E72-9CDD-3AF499AD5029}" dt="2021-11-25T07:22:54.111" v="42" actId="478"/>
          <ac:picMkLst>
            <pc:docMk/>
            <pc:sldMk cId="2165541242" sldId="256"/>
            <ac:picMk id="7" creationId="{00000000-0000-0000-0000-000000000000}"/>
          </ac:picMkLst>
        </pc:picChg>
        <pc:picChg chg="del">
          <ac:chgData name="Stewart Gale" userId="3647ddd2-6040-41ae-a96d-232c23482af8" providerId="ADAL" clId="{A62DED65-60B6-4E72-9CDD-3AF499AD5029}" dt="2021-11-25T07:22:54.111" v="42" actId="478"/>
          <ac:picMkLst>
            <pc:docMk/>
            <pc:sldMk cId="2165541242" sldId="256"/>
            <ac:picMk id="8" creationId="{00000000-0000-0000-0000-000000000000}"/>
          </ac:picMkLst>
        </pc:picChg>
        <pc:picChg chg="del">
          <ac:chgData name="Stewart Gale" userId="3647ddd2-6040-41ae-a96d-232c23482af8" providerId="ADAL" clId="{A62DED65-60B6-4E72-9CDD-3AF499AD5029}" dt="2021-11-25T07:22:54.111" v="42" actId="478"/>
          <ac:picMkLst>
            <pc:docMk/>
            <pc:sldMk cId="2165541242" sldId="256"/>
            <ac:picMk id="9" creationId="{00000000-0000-0000-0000-000000000000}"/>
          </ac:picMkLst>
        </pc:picChg>
      </pc:sldChg>
      <pc:sldChg chg="del">
        <pc:chgData name="Stewart Gale" userId="3647ddd2-6040-41ae-a96d-232c23482af8" providerId="ADAL" clId="{A62DED65-60B6-4E72-9CDD-3AF499AD5029}" dt="2021-11-25T07:20:27.036" v="1" actId="47"/>
        <pc:sldMkLst>
          <pc:docMk/>
          <pc:sldMk cId="2215875015" sldId="257"/>
        </pc:sldMkLst>
      </pc:sldChg>
      <pc:sldChg chg="delSp modSp mod delAnim">
        <pc:chgData name="Stewart Gale" userId="3647ddd2-6040-41ae-a96d-232c23482af8" providerId="ADAL" clId="{A62DED65-60B6-4E72-9CDD-3AF499AD5029}" dt="2023-09-20T10:26:13.668" v="118" actId="404"/>
        <pc:sldMkLst>
          <pc:docMk/>
          <pc:sldMk cId="631865991" sldId="258"/>
        </pc:sldMkLst>
        <pc:spChg chg="del">
          <ac:chgData name="Stewart Gale" userId="3647ddd2-6040-41ae-a96d-232c23482af8" providerId="ADAL" clId="{A62DED65-60B6-4E72-9CDD-3AF499AD5029}" dt="2021-11-25T07:23:10.774" v="44" actId="478"/>
          <ac:spMkLst>
            <pc:docMk/>
            <pc:sldMk cId="631865991" sldId="258"/>
            <ac:spMk id="6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3:10.774" v="44" actId="478"/>
          <ac:spMkLst>
            <pc:docMk/>
            <pc:sldMk cId="631865991" sldId="258"/>
            <ac:spMk id="7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3:10.774" v="44" actId="478"/>
          <ac:spMkLst>
            <pc:docMk/>
            <pc:sldMk cId="631865991" sldId="258"/>
            <ac:spMk id="8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3:10.774" v="44" actId="478"/>
          <ac:spMkLst>
            <pc:docMk/>
            <pc:sldMk cId="631865991" sldId="258"/>
            <ac:spMk id="9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3:13.342" v="45" actId="478"/>
          <ac:spMkLst>
            <pc:docMk/>
            <pc:sldMk cId="631865991" sldId="258"/>
            <ac:spMk id="11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3:13.342" v="45" actId="478"/>
          <ac:spMkLst>
            <pc:docMk/>
            <pc:sldMk cId="631865991" sldId="258"/>
            <ac:spMk id="12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3:13.342" v="45" actId="478"/>
          <ac:spMkLst>
            <pc:docMk/>
            <pc:sldMk cId="631865991" sldId="258"/>
            <ac:spMk id="13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3:13.342" v="45" actId="478"/>
          <ac:spMkLst>
            <pc:docMk/>
            <pc:sldMk cId="631865991" sldId="258"/>
            <ac:spMk id="14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3:27.352" v="47" actId="478"/>
          <ac:spMkLst>
            <pc:docMk/>
            <pc:sldMk cId="631865991" sldId="258"/>
            <ac:spMk id="26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3:27.352" v="47" actId="478"/>
          <ac:spMkLst>
            <pc:docMk/>
            <pc:sldMk cId="631865991" sldId="258"/>
            <ac:spMk id="27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3:27.352" v="47" actId="478"/>
          <ac:spMkLst>
            <pc:docMk/>
            <pc:sldMk cId="631865991" sldId="258"/>
            <ac:spMk id="28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3:27.352" v="47" actId="478"/>
          <ac:spMkLst>
            <pc:docMk/>
            <pc:sldMk cId="631865991" sldId="258"/>
            <ac:spMk id="29" creationId="{00000000-0000-0000-0000-000000000000}"/>
          </ac:spMkLst>
        </pc:spChg>
        <pc:spChg chg="del">
          <ac:chgData name="Stewart Gale" userId="3647ddd2-6040-41ae-a96d-232c23482af8" providerId="ADAL" clId="{A62DED65-60B6-4E72-9CDD-3AF499AD5029}" dt="2021-11-25T07:23:27.352" v="47" actId="478"/>
          <ac:spMkLst>
            <pc:docMk/>
            <pc:sldMk cId="631865991" sldId="258"/>
            <ac:spMk id="30" creationId="{00000000-0000-0000-0000-000000000000}"/>
          </ac:spMkLst>
        </pc:spChg>
        <pc:graphicFrameChg chg="mod modGraphic">
          <ac:chgData name="Stewart Gale" userId="3647ddd2-6040-41ae-a96d-232c23482af8" providerId="ADAL" clId="{A62DED65-60B6-4E72-9CDD-3AF499AD5029}" dt="2023-09-20T10:26:13.668" v="118" actId="404"/>
          <ac:graphicFrameMkLst>
            <pc:docMk/>
            <pc:sldMk cId="631865991" sldId="258"/>
            <ac:graphicFrameMk id="4" creationId="{00000000-0000-0000-0000-000000000000}"/>
          </ac:graphicFrameMkLst>
        </pc:graphicFrameChg>
        <pc:graphicFrameChg chg="del">
          <ac:chgData name="Stewart Gale" userId="3647ddd2-6040-41ae-a96d-232c23482af8" providerId="ADAL" clId="{A62DED65-60B6-4E72-9CDD-3AF499AD5029}" dt="2021-11-25T07:23:24.750" v="46" actId="478"/>
          <ac:graphicFrameMkLst>
            <pc:docMk/>
            <pc:sldMk cId="631865991" sldId="258"/>
            <ac:graphicFrameMk id="15" creationId="{00000000-0000-0000-0000-000000000000}"/>
          </ac:graphicFrameMkLst>
        </pc:graphicFrameChg>
        <pc:graphicFrameChg chg="del">
          <ac:chgData name="Stewart Gale" userId="3647ddd2-6040-41ae-a96d-232c23482af8" providerId="ADAL" clId="{A62DED65-60B6-4E72-9CDD-3AF499AD5029}" dt="2021-11-25T07:23:24.750" v="46" actId="478"/>
          <ac:graphicFrameMkLst>
            <pc:docMk/>
            <pc:sldMk cId="631865991" sldId="258"/>
            <ac:graphicFrameMk id="17" creationId="{00000000-0000-0000-0000-000000000000}"/>
          </ac:graphicFrameMkLst>
        </pc:graphicFrameChg>
        <pc:graphicFrameChg chg="del">
          <ac:chgData name="Stewart Gale" userId="3647ddd2-6040-41ae-a96d-232c23482af8" providerId="ADAL" clId="{A62DED65-60B6-4E72-9CDD-3AF499AD5029}" dt="2021-11-25T07:23:24.750" v="46" actId="478"/>
          <ac:graphicFrameMkLst>
            <pc:docMk/>
            <pc:sldMk cId="631865991" sldId="258"/>
            <ac:graphicFrameMk id="18" creationId="{00000000-0000-0000-0000-000000000000}"/>
          </ac:graphicFrameMkLst>
        </pc:graphicFrameChg>
        <pc:graphicFrameChg chg="del">
          <ac:chgData name="Stewart Gale" userId="3647ddd2-6040-41ae-a96d-232c23482af8" providerId="ADAL" clId="{A62DED65-60B6-4E72-9CDD-3AF499AD5029}" dt="2021-11-25T07:23:24.750" v="46" actId="478"/>
          <ac:graphicFrameMkLst>
            <pc:docMk/>
            <pc:sldMk cId="631865991" sldId="258"/>
            <ac:graphicFrameMk id="19" creationId="{00000000-0000-0000-0000-000000000000}"/>
          </ac:graphicFrameMkLst>
        </pc:graphicFrameChg>
        <pc:graphicFrameChg chg="del">
          <ac:chgData name="Stewart Gale" userId="3647ddd2-6040-41ae-a96d-232c23482af8" providerId="ADAL" clId="{A62DED65-60B6-4E72-9CDD-3AF499AD5029}" dt="2021-11-25T07:23:24.750" v="46" actId="478"/>
          <ac:graphicFrameMkLst>
            <pc:docMk/>
            <pc:sldMk cId="631865991" sldId="258"/>
            <ac:graphicFrameMk id="20" creationId="{00000000-0000-0000-0000-000000000000}"/>
          </ac:graphicFrameMkLst>
        </pc:graphicFrameChg>
        <pc:graphicFrameChg chg="del">
          <ac:chgData name="Stewart Gale" userId="3647ddd2-6040-41ae-a96d-232c23482af8" providerId="ADAL" clId="{A62DED65-60B6-4E72-9CDD-3AF499AD5029}" dt="2021-11-25T07:23:24.750" v="46" actId="478"/>
          <ac:graphicFrameMkLst>
            <pc:docMk/>
            <pc:sldMk cId="631865991" sldId="258"/>
            <ac:graphicFrameMk id="21" creationId="{00000000-0000-0000-0000-000000000000}"/>
          </ac:graphicFrameMkLst>
        </pc:graphicFrameChg>
        <pc:picChg chg="del">
          <ac:chgData name="Stewart Gale" userId="3647ddd2-6040-41ae-a96d-232c23482af8" providerId="ADAL" clId="{A62DED65-60B6-4E72-9CDD-3AF499AD5029}" dt="2021-11-25T07:23:35.230" v="50" actId="478"/>
          <ac:picMkLst>
            <pc:docMk/>
            <pc:sldMk cId="631865991" sldId="258"/>
            <ac:picMk id="2" creationId="{00000000-0000-0000-0000-000000000000}"/>
          </ac:picMkLst>
        </pc:picChg>
        <pc:picChg chg="del">
          <ac:chgData name="Stewart Gale" userId="3647ddd2-6040-41ae-a96d-232c23482af8" providerId="ADAL" clId="{A62DED65-60B6-4E72-9CDD-3AF499AD5029}" dt="2021-11-25T07:23:34.375" v="49" actId="478"/>
          <ac:picMkLst>
            <pc:docMk/>
            <pc:sldMk cId="631865991" sldId="258"/>
            <ac:picMk id="3" creationId="{00000000-0000-0000-0000-000000000000}"/>
          </ac:picMkLst>
        </pc:picChg>
        <pc:picChg chg="del">
          <ac:chgData name="Stewart Gale" userId="3647ddd2-6040-41ae-a96d-232c23482af8" providerId="ADAL" clId="{A62DED65-60B6-4E72-9CDD-3AF499AD5029}" dt="2021-11-25T07:23:33.874" v="48" actId="478"/>
          <ac:picMkLst>
            <pc:docMk/>
            <pc:sldMk cId="631865991" sldId="258"/>
            <ac:picMk id="5" creationId="{00000000-0000-0000-0000-000000000000}"/>
          </ac:picMkLst>
        </pc:picChg>
        <pc:picChg chg="del">
          <ac:chgData name="Stewart Gale" userId="3647ddd2-6040-41ae-a96d-232c23482af8" providerId="ADAL" clId="{A62DED65-60B6-4E72-9CDD-3AF499AD5029}" dt="2021-11-25T07:23:36.081" v="51" actId="478"/>
          <ac:picMkLst>
            <pc:docMk/>
            <pc:sldMk cId="631865991" sldId="258"/>
            <ac:picMk id="16" creationId="{00000000-0000-0000-0000-000000000000}"/>
          </ac:picMkLst>
        </pc:picChg>
        <pc:picChg chg="del">
          <ac:chgData name="Stewart Gale" userId="3647ddd2-6040-41ae-a96d-232c23482af8" providerId="ADAL" clId="{A62DED65-60B6-4E72-9CDD-3AF499AD5029}" dt="2021-11-25T07:23:36.711" v="52" actId="478"/>
          <ac:picMkLst>
            <pc:docMk/>
            <pc:sldMk cId="631865991" sldId="258"/>
            <ac:picMk id="31" creationId="{00000000-0000-0000-0000-000000000000}"/>
          </ac:picMkLst>
        </pc:picChg>
      </pc:sldChg>
      <pc:sldChg chg="del">
        <pc:chgData name="Stewart Gale" userId="3647ddd2-6040-41ae-a96d-232c23482af8" providerId="ADAL" clId="{A62DED65-60B6-4E72-9CDD-3AF499AD5029}" dt="2021-11-25T07:20:26.519" v="0" actId="47"/>
        <pc:sldMkLst>
          <pc:docMk/>
          <pc:sldMk cId="1349722991" sldId="259"/>
        </pc:sldMkLst>
      </pc:sldChg>
      <pc:sldChg chg="add">
        <pc:chgData name="Stewart Gale" userId="3647ddd2-6040-41ae-a96d-232c23482af8" providerId="ADAL" clId="{A62DED65-60B6-4E72-9CDD-3AF499AD5029}" dt="2021-11-25T07:20:32.941" v="4"/>
        <pc:sldMkLst>
          <pc:docMk/>
          <pc:sldMk cId="3882425799" sldId="259"/>
        </pc:sldMkLst>
      </pc:sldChg>
      <pc:sldChg chg="del">
        <pc:chgData name="Stewart Gale" userId="3647ddd2-6040-41ae-a96d-232c23482af8" providerId="ADAL" clId="{A62DED65-60B6-4E72-9CDD-3AF499AD5029}" dt="2021-11-25T07:20:27.364" v="2" actId="47"/>
        <pc:sldMkLst>
          <pc:docMk/>
          <pc:sldMk cId="787869083" sldId="260"/>
        </pc:sldMkLst>
      </pc:sldChg>
      <pc:sldChg chg="add">
        <pc:chgData name="Stewart Gale" userId="3647ddd2-6040-41ae-a96d-232c23482af8" providerId="ADAL" clId="{A62DED65-60B6-4E72-9CDD-3AF499AD5029}" dt="2021-11-25T07:20:32.941" v="4"/>
        <pc:sldMkLst>
          <pc:docMk/>
          <pc:sldMk cId="3809608119" sldId="260"/>
        </pc:sldMkLst>
      </pc:sldChg>
      <pc:sldChg chg="addSp delSp modSp new mod">
        <pc:chgData name="Stewart Gale" userId="3647ddd2-6040-41ae-a96d-232c23482af8" providerId="ADAL" clId="{A62DED65-60B6-4E72-9CDD-3AF499AD5029}" dt="2021-11-25T07:20:58.729" v="35" actId="1076"/>
        <pc:sldMkLst>
          <pc:docMk/>
          <pc:sldMk cId="174501836" sldId="261"/>
        </pc:sldMkLst>
        <pc:spChg chg="del">
          <ac:chgData name="Stewart Gale" userId="3647ddd2-6040-41ae-a96d-232c23482af8" providerId="ADAL" clId="{A62DED65-60B6-4E72-9CDD-3AF499AD5029}" dt="2021-11-25T07:20:37.197" v="6" actId="478"/>
          <ac:spMkLst>
            <pc:docMk/>
            <pc:sldMk cId="174501836" sldId="261"/>
            <ac:spMk id="2" creationId="{CC46D912-1D29-4891-9BEC-7A2463407979}"/>
          </ac:spMkLst>
        </pc:spChg>
        <pc:spChg chg="del">
          <ac:chgData name="Stewart Gale" userId="3647ddd2-6040-41ae-a96d-232c23482af8" providerId="ADAL" clId="{A62DED65-60B6-4E72-9CDD-3AF499AD5029}" dt="2021-11-25T07:20:37.197" v="6" actId="478"/>
          <ac:spMkLst>
            <pc:docMk/>
            <pc:sldMk cId="174501836" sldId="261"/>
            <ac:spMk id="3" creationId="{10C2AA51-F125-4350-97C8-8F1F638E32F8}"/>
          </ac:spMkLst>
        </pc:spChg>
        <pc:spChg chg="add mod">
          <ac:chgData name="Stewart Gale" userId="3647ddd2-6040-41ae-a96d-232c23482af8" providerId="ADAL" clId="{A62DED65-60B6-4E72-9CDD-3AF499AD5029}" dt="2021-11-25T07:20:58.729" v="35" actId="1076"/>
          <ac:spMkLst>
            <pc:docMk/>
            <pc:sldMk cId="174501836" sldId="261"/>
            <ac:spMk id="4" creationId="{9E8B01A0-D880-42ED-AE03-404BD669425D}"/>
          </ac:spMkLst>
        </pc:spChg>
      </pc:sldChg>
      <pc:sldChg chg="del">
        <pc:chgData name="Stewart Gale" userId="3647ddd2-6040-41ae-a96d-232c23482af8" providerId="ADAL" clId="{A62DED65-60B6-4E72-9CDD-3AF499AD5029}" dt="2021-11-25T07:20:28.239" v="3" actId="47"/>
        <pc:sldMkLst>
          <pc:docMk/>
          <pc:sldMk cId="2142304153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1212C-71C5-4EE5-AD9A-23C32AF6C8C8}" type="datetimeFigureOut">
              <a:rPr lang="en-GB" smtClean="0"/>
              <a:t>20/09/2023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C055E-E620-4F05-8F5C-3C7A234DFD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709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EADC-E5FA-43CF-88F0-55D406BCE3D3}" type="datetimeFigureOut">
              <a:rPr lang="en-GB" smtClean="0"/>
              <a:t>20/09/2023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5F0-F0B1-485F-8574-AEF52F198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929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EADC-E5FA-43CF-88F0-55D406BCE3D3}" type="datetimeFigureOut">
              <a:rPr lang="en-GB" smtClean="0"/>
              <a:t>20/09/2023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5F0-F0B1-485F-8574-AEF52F198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828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EADC-E5FA-43CF-88F0-55D406BCE3D3}" type="datetimeFigureOut">
              <a:rPr lang="en-GB" smtClean="0"/>
              <a:t>20/09/2023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5F0-F0B1-485F-8574-AEF52F198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603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EADC-E5FA-43CF-88F0-55D406BCE3D3}" type="datetimeFigureOut">
              <a:rPr lang="en-GB" smtClean="0"/>
              <a:t>20/09/2023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5F0-F0B1-485F-8574-AEF52F198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706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EADC-E5FA-43CF-88F0-55D406BCE3D3}" type="datetimeFigureOut">
              <a:rPr lang="en-GB" smtClean="0"/>
              <a:t>20/09/2023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5F0-F0B1-485F-8574-AEF52F198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547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EADC-E5FA-43CF-88F0-55D406BCE3D3}" type="datetimeFigureOut">
              <a:rPr lang="en-GB" smtClean="0"/>
              <a:t>20/09/2023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5F0-F0B1-485F-8574-AEF52F198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647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EADC-E5FA-43CF-88F0-55D406BCE3D3}" type="datetimeFigureOut">
              <a:rPr lang="en-GB" smtClean="0"/>
              <a:t>20/09/2023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5F0-F0B1-485F-8574-AEF52F198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11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EADC-E5FA-43CF-88F0-55D406BCE3D3}" type="datetimeFigureOut">
              <a:rPr lang="en-GB" smtClean="0"/>
              <a:t>20/09/2023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5F0-F0B1-485F-8574-AEF52F198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802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EADC-E5FA-43CF-88F0-55D406BCE3D3}" type="datetimeFigureOut">
              <a:rPr lang="en-GB" smtClean="0"/>
              <a:t>20/09/2023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5F0-F0B1-485F-8574-AEF52F198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8944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EADC-E5FA-43CF-88F0-55D406BCE3D3}" type="datetimeFigureOut">
              <a:rPr lang="en-GB" smtClean="0"/>
              <a:t>20/09/2023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5F0-F0B1-485F-8574-AEF52F198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637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5EADC-E5FA-43CF-88F0-55D406BCE3D3}" type="datetimeFigureOut">
              <a:rPr lang="en-GB" smtClean="0"/>
              <a:t>20/09/2023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F5F0-F0B1-485F-8574-AEF52F198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340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5EADC-E5FA-43CF-88F0-55D406BCE3D3}" type="datetimeFigureOut">
              <a:rPr lang="en-GB" smtClean="0"/>
              <a:t>20/09/2023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2F5F0-F0B1-485F-8574-AEF52F198F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184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0.png"/><Relationship Id="rId18" Type="http://schemas.openxmlformats.org/officeDocument/2006/relationships/image" Target="../media/image190.png"/><Relationship Id="rId26" Type="http://schemas.openxmlformats.org/officeDocument/2006/relationships/image" Target="../media/image270.png"/><Relationship Id="rId21" Type="http://schemas.openxmlformats.org/officeDocument/2006/relationships/image" Target="../media/image220.png"/><Relationship Id="rId34" Type="http://schemas.openxmlformats.org/officeDocument/2006/relationships/image" Target="../media/image35.png"/><Relationship Id="rId7" Type="http://schemas.openxmlformats.org/officeDocument/2006/relationships/image" Target="../media/image8.png"/><Relationship Id="rId12" Type="http://schemas.openxmlformats.org/officeDocument/2006/relationships/image" Target="../media/image130.png"/><Relationship Id="rId17" Type="http://schemas.openxmlformats.org/officeDocument/2006/relationships/image" Target="../media/image180.png"/><Relationship Id="rId25" Type="http://schemas.openxmlformats.org/officeDocument/2006/relationships/image" Target="../media/image260.png"/><Relationship Id="rId33" Type="http://schemas.openxmlformats.org/officeDocument/2006/relationships/image" Target="../media/image34.png"/><Relationship Id="rId38" Type="http://schemas.openxmlformats.org/officeDocument/2006/relationships/image" Target="../media/image39.png"/><Relationship Id="rId2" Type="http://schemas.openxmlformats.org/officeDocument/2006/relationships/image" Target="../media/image310.png"/><Relationship Id="rId16" Type="http://schemas.openxmlformats.org/officeDocument/2006/relationships/image" Target="../media/image170.png"/><Relationship Id="rId20" Type="http://schemas.openxmlformats.org/officeDocument/2006/relationships/image" Target="../media/image210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0.png"/><Relationship Id="rId24" Type="http://schemas.openxmlformats.org/officeDocument/2006/relationships/image" Target="../media/image250.png"/><Relationship Id="rId32" Type="http://schemas.openxmlformats.org/officeDocument/2006/relationships/image" Target="../media/image33.png"/><Relationship Id="rId37" Type="http://schemas.openxmlformats.org/officeDocument/2006/relationships/image" Target="../media/image38.png"/><Relationship Id="rId5" Type="http://schemas.openxmlformats.org/officeDocument/2006/relationships/image" Target="../media/image6.png"/><Relationship Id="rId15" Type="http://schemas.openxmlformats.org/officeDocument/2006/relationships/image" Target="../media/image160.png"/><Relationship Id="rId23" Type="http://schemas.openxmlformats.org/officeDocument/2006/relationships/image" Target="../media/image240.png"/><Relationship Id="rId28" Type="http://schemas.openxmlformats.org/officeDocument/2006/relationships/image" Target="../media/image290.png"/><Relationship Id="rId36" Type="http://schemas.openxmlformats.org/officeDocument/2006/relationships/image" Target="../media/image37.png"/><Relationship Id="rId10" Type="http://schemas.openxmlformats.org/officeDocument/2006/relationships/image" Target="../media/image110.png"/><Relationship Id="rId19" Type="http://schemas.openxmlformats.org/officeDocument/2006/relationships/image" Target="../media/image200.png"/><Relationship Id="rId31" Type="http://schemas.openxmlformats.org/officeDocument/2006/relationships/image" Target="../media/image32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0.png"/><Relationship Id="rId22" Type="http://schemas.openxmlformats.org/officeDocument/2006/relationships/image" Target="../media/image230.png"/><Relationship Id="rId27" Type="http://schemas.openxmlformats.org/officeDocument/2006/relationships/image" Target="../media/image280.png"/><Relationship Id="rId30" Type="http://schemas.openxmlformats.org/officeDocument/2006/relationships/image" Target="../media/image31.png"/><Relationship Id="rId35" Type="http://schemas.openxmlformats.org/officeDocument/2006/relationships/image" Target="../media/image36.png"/><Relationship Id="rId8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26" Type="http://schemas.openxmlformats.org/officeDocument/2006/relationships/image" Target="../media/image63.png"/><Relationship Id="rId3" Type="http://schemas.openxmlformats.org/officeDocument/2006/relationships/image" Target="../media/image4.png"/><Relationship Id="rId21" Type="http://schemas.openxmlformats.org/officeDocument/2006/relationships/image" Target="../media/image59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5" Type="http://schemas.openxmlformats.org/officeDocument/2006/relationships/image" Target="../media/image14.png"/><Relationship Id="rId2" Type="http://schemas.openxmlformats.org/officeDocument/2006/relationships/image" Target="../media/image40.png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24" Type="http://schemas.openxmlformats.org/officeDocument/2006/relationships/image" Target="../media/image13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23" Type="http://schemas.openxmlformats.org/officeDocument/2006/relationships/image" Target="../media/image12.png"/><Relationship Id="rId10" Type="http://schemas.openxmlformats.org/officeDocument/2006/relationships/image" Target="../media/image48.png"/><Relationship Id="rId19" Type="http://schemas.openxmlformats.org/officeDocument/2006/relationships/image" Target="../media/image55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6740477"/>
                  </p:ext>
                </p:extLst>
              </p:nvPr>
            </p:nvGraphicFramePr>
            <p:xfrm>
              <a:off x="532015" y="78662"/>
              <a:ext cx="11587943" cy="66971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00349">
                      <a:extLst>
                        <a:ext uri="{9D8B030D-6E8A-4147-A177-3AD203B41FA5}">
                          <a16:colId xmlns:a16="http://schemas.microsoft.com/office/drawing/2014/main" val="2902210663"/>
                        </a:ext>
                      </a:extLst>
                    </a:gridCol>
                    <a:gridCol w="2333105">
                      <a:extLst>
                        <a:ext uri="{9D8B030D-6E8A-4147-A177-3AD203B41FA5}">
                          <a16:colId xmlns:a16="http://schemas.microsoft.com/office/drawing/2014/main" val="2291637420"/>
                        </a:ext>
                      </a:extLst>
                    </a:gridCol>
                    <a:gridCol w="1280160">
                      <a:extLst>
                        <a:ext uri="{9D8B030D-6E8A-4147-A177-3AD203B41FA5}">
                          <a16:colId xmlns:a16="http://schemas.microsoft.com/office/drawing/2014/main" val="1304354073"/>
                        </a:ext>
                      </a:extLst>
                    </a:gridCol>
                    <a:gridCol w="1357746">
                      <a:extLst>
                        <a:ext uri="{9D8B030D-6E8A-4147-A177-3AD203B41FA5}">
                          <a16:colId xmlns:a16="http://schemas.microsoft.com/office/drawing/2014/main" val="2863822305"/>
                        </a:ext>
                      </a:extLst>
                    </a:gridCol>
                    <a:gridCol w="1634836">
                      <a:extLst>
                        <a:ext uri="{9D8B030D-6E8A-4147-A177-3AD203B41FA5}">
                          <a16:colId xmlns:a16="http://schemas.microsoft.com/office/drawing/2014/main" val="1291853858"/>
                        </a:ext>
                      </a:extLst>
                    </a:gridCol>
                    <a:gridCol w="2881747">
                      <a:extLst>
                        <a:ext uri="{9D8B030D-6E8A-4147-A177-3AD203B41FA5}">
                          <a16:colId xmlns:a16="http://schemas.microsoft.com/office/drawing/2014/main" val="170771938"/>
                        </a:ext>
                      </a:extLst>
                    </a:gridCol>
                  </a:tblGrid>
                  <a:tr h="92454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𝒃𝒙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=(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Intercepts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Turning Point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910940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𝒚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27275117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4000" b="1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94029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3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6846231"/>
                      </a:ext>
                    </a:extLst>
                  </a:tr>
                  <a:tr h="835072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FF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FF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𝒚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FF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FF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FF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0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GB" sz="3600" b="1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20844083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3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(−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(−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43815385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3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4000" b="1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6026474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827037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26740477"/>
                  </p:ext>
                </p:extLst>
              </p:nvPr>
            </p:nvGraphicFramePr>
            <p:xfrm>
              <a:off x="532015" y="78662"/>
              <a:ext cx="11587943" cy="66971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00349">
                      <a:extLst>
                        <a:ext uri="{9D8B030D-6E8A-4147-A177-3AD203B41FA5}">
                          <a16:colId xmlns:a16="http://schemas.microsoft.com/office/drawing/2014/main" val="2902210663"/>
                        </a:ext>
                      </a:extLst>
                    </a:gridCol>
                    <a:gridCol w="2333105">
                      <a:extLst>
                        <a:ext uri="{9D8B030D-6E8A-4147-A177-3AD203B41FA5}">
                          <a16:colId xmlns:a16="http://schemas.microsoft.com/office/drawing/2014/main" val="2291637420"/>
                        </a:ext>
                      </a:extLst>
                    </a:gridCol>
                    <a:gridCol w="1280160">
                      <a:extLst>
                        <a:ext uri="{9D8B030D-6E8A-4147-A177-3AD203B41FA5}">
                          <a16:colId xmlns:a16="http://schemas.microsoft.com/office/drawing/2014/main" val="1304354073"/>
                        </a:ext>
                      </a:extLst>
                    </a:gridCol>
                    <a:gridCol w="1357746">
                      <a:extLst>
                        <a:ext uri="{9D8B030D-6E8A-4147-A177-3AD203B41FA5}">
                          <a16:colId xmlns:a16="http://schemas.microsoft.com/office/drawing/2014/main" val="2863822305"/>
                        </a:ext>
                      </a:extLst>
                    </a:gridCol>
                    <a:gridCol w="1634836">
                      <a:extLst>
                        <a:ext uri="{9D8B030D-6E8A-4147-A177-3AD203B41FA5}">
                          <a16:colId xmlns:a16="http://schemas.microsoft.com/office/drawing/2014/main" val="1291853858"/>
                        </a:ext>
                      </a:extLst>
                    </a:gridCol>
                    <a:gridCol w="2881747">
                      <a:extLst>
                        <a:ext uri="{9D8B030D-6E8A-4147-A177-3AD203B41FA5}">
                          <a16:colId xmlns:a16="http://schemas.microsoft.com/office/drawing/2014/main" val="170771938"/>
                        </a:ext>
                      </a:extLst>
                    </a:gridCol>
                  </a:tblGrid>
                  <a:tr h="9448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0" t="-5806" r="-451884" b="-61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0339" t="-5806" r="-307050" b="-61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7143" t="-5806" r="-460000" b="-61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1076" t="-5806" r="-333184" b="-61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Turning Point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910940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0" t="-121481" r="-451884" b="-6014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27275117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0339" t="-223134" r="-307050" b="-505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94029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3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6846231"/>
                      </a:ext>
                    </a:extLst>
                  </a:tr>
                  <a:tr h="8350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0" t="-414599" r="-451884" b="-2963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20844083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3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7143" t="-522222" r="-460000" b="-200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43815385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36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0339" t="-626866" r="-307050" b="-1022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6026474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47143" t="-721481" r="-460000" b="-14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8270370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26778"/>
          <a:stretch/>
        </p:blipFill>
        <p:spPr>
          <a:xfrm>
            <a:off x="10166973" y="2681602"/>
            <a:ext cx="1220676" cy="7678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585" y="1197570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7585" y="1999330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585" y="2848151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585" y="3683957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585" y="4519843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151" y="5306850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503" y="6114942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</a:t>
            </a:r>
          </a:p>
        </p:txBody>
      </p:sp>
    </p:spTree>
    <p:extLst>
      <p:ext uri="{BB962C8B-B14F-4D97-AF65-F5344CB8AC3E}">
        <p14:creationId xmlns:p14="http://schemas.microsoft.com/office/powerpoint/2010/main" val="2165541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6259480"/>
                  </p:ext>
                </p:extLst>
              </p:nvPr>
            </p:nvGraphicFramePr>
            <p:xfrm>
              <a:off x="554183" y="78662"/>
              <a:ext cx="11565775" cy="65309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82981">
                      <a:extLst>
                        <a:ext uri="{9D8B030D-6E8A-4147-A177-3AD203B41FA5}">
                          <a16:colId xmlns:a16="http://schemas.microsoft.com/office/drawing/2014/main" val="2902210663"/>
                        </a:ext>
                      </a:extLst>
                    </a:gridCol>
                    <a:gridCol w="2366356">
                      <a:extLst>
                        <a:ext uri="{9D8B030D-6E8A-4147-A177-3AD203B41FA5}">
                          <a16:colId xmlns:a16="http://schemas.microsoft.com/office/drawing/2014/main" val="2291637420"/>
                        </a:ext>
                      </a:extLst>
                    </a:gridCol>
                    <a:gridCol w="1330036">
                      <a:extLst>
                        <a:ext uri="{9D8B030D-6E8A-4147-A177-3AD203B41FA5}">
                          <a16:colId xmlns:a16="http://schemas.microsoft.com/office/drawing/2014/main" val="1304354073"/>
                        </a:ext>
                      </a:extLst>
                    </a:gridCol>
                    <a:gridCol w="1474124">
                      <a:extLst>
                        <a:ext uri="{9D8B030D-6E8A-4147-A177-3AD203B41FA5}">
                          <a16:colId xmlns:a16="http://schemas.microsoft.com/office/drawing/2014/main" val="2863822305"/>
                        </a:ext>
                      </a:extLst>
                    </a:gridCol>
                    <a:gridCol w="1500447">
                      <a:extLst>
                        <a:ext uri="{9D8B030D-6E8A-4147-A177-3AD203B41FA5}">
                          <a16:colId xmlns:a16="http://schemas.microsoft.com/office/drawing/2014/main" val="1291853858"/>
                        </a:ext>
                      </a:extLst>
                    </a:gridCol>
                    <a:gridCol w="2511831">
                      <a:extLst>
                        <a:ext uri="{9D8B030D-6E8A-4147-A177-3AD203B41FA5}">
                          <a16:colId xmlns:a16="http://schemas.microsoft.com/office/drawing/2014/main" val="170771938"/>
                        </a:ext>
                      </a:extLst>
                    </a:gridCol>
                  </a:tblGrid>
                  <a:tr h="104685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18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𝒃𝒙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=(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Intercepts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Turning Point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910940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𝒚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27275117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94029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6846231"/>
                      </a:ext>
                    </a:extLst>
                  </a:tr>
                  <a:tr h="925193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20844083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𝒚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=</m:t>
                                    </m:r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0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𝟏𝟑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43815385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𝒚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602647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6259480"/>
                  </p:ext>
                </p:extLst>
              </p:nvPr>
            </p:nvGraphicFramePr>
            <p:xfrm>
              <a:off x="554183" y="78662"/>
              <a:ext cx="11565775" cy="65309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82981">
                      <a:extLst>
                        <a:ext uri="{9D8B030D-6E8A-4147-A177-3AD203B41FA5}">
                          <a16:colId xmlns:a16="http://schemas.microsoft.com/office/drawing/2014/main" val="2902210663"/>
                        </a:ext>
                      </a:extLst>
                    </a:gridCol>
                    <a:gridCol w="2366356">
                      <a:extLst>
                        <a:ext uri="{9D8B030D-6E8A-4147-A177-3AD203B41FA5}">
                          <a16:colId xmlns:a16="http://schemas.microsoft.com/office/drawing/2014/main" val="2291637420"/>
                        </a:ext>
                      </a:extLst>
                    </a:gridCol>
                    <a:gridCol w="1330036">
                      <a:extLst>
                        <a:ext uri="{9D8B030D-6E8A-4147-A177-3AD203B41FA5}">
                          <a16:colId xmlns:a16="http://schemas.microsoft.com/office/drawing/2014/main" val="1304354073"/>
                        </a:ext>
                      </a:extLst>
                    </a:gridCol>
                    <a:gridCol w="1474124">
                      <a:extLst>
                        <a:ext uri="{9D8B030D-6E8A-4147-A177-3AD203B41FA5}">
                          <a16:colId xmlns:a16="http://schemas.microsoft.com/office/drawing/2014/main" val="2863822305"/>
                        </a:ext>
                      </a:extLst>
                    </a:gridCol>
                    <a:gridCol w="1500447">
                      <a:extLst>
                        <a:ext uri="{9D8B030D-6E8A-4147-A177-3AD203B41FA5}">
                          <a16:colId xmlns:a16="http://schemas.microsoft.com/office/drawing/2014/main" val="1291853858"/>
                        </a:ext>
                      </a:extLst>
                    </a:gridCol>
                    <a:gridCol w="2511831">
                      <a:extLst>
                        <a:ext uri="{9D8B030D-6E8A-4147-A177-3AD203B41FA5}">
                          <a16:colId xmlns:a16="http://schemas.microsoft.com/office/drawing/2014/main" val="170771938"/>
                        </a:ext>
                      </a:extLst>
                    </a:gridCol>
                  </a:tblGrid>
                  <a:tr h="10468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6" t="-581" r="-386189" b="-5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771" t="-581" r="-288175" b="-5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58257" t="-581" r="-414220" b="-5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12810" t="-581" r="-273140" b="-5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Turning Point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910940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6" t="-115333" r="-386189" b="-5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27275117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2429" t="-215333" r="-167611" b="-4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94029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771" t="-317450" r="-288175" b="-3046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6846231"/>
                      </a:ext>
                    </a:extLst>
                  </a:tr>
                  <a:tr h="925193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20844083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56" t="-516000" r="-386189" b="-10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43815385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algn="ctr"/>
                          <a:endParaRPr lang="en-GB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771" t="-616000" r="-288175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602647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01" y="3870947"/>
            <a:ext cx="1742574" cy="84132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00165" y="1368861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386" y="2269159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866" y="3177462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9)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978" y="4108410"/>
            <a:ext cx="454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10)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0941" y="5039358"/>
            <a:ext cx="454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11)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941" y="5926360"/>
            <a:ext cx="454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12)</a:t>
            </a:r>
          </a:p>
        </p:txBody>
      </p:sp>
    </p:spTree>
    <p:extLst>
      <p:ext uri="{BB962C8B-B14F-4D97-AF65-F5344CB8AC3E}">
        <p14:creationId xmlns:p14="http://schemas.microsoft.com/office/powerpoint/2010/main" val="631865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8B01A0-D880-42ED-AE03-404BD669425D}"/>
              </a:ext>
            </a:extLst>
          </p:cNvPr>
          <p:cNvSpPr txBox="1"/>
          <p:nvPr/>
        </p:nvSpPr>
        <p:spPr>
          <a:xfrm>
            <a:off x="2249977" y="2067098"/>
            <a:ext cx="78195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74501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/>
            </p:nvGraphicFramePr>
            <p:xfrm>
              <a:off x="532015" y="78662"/>
              <a:ext cx="11587943" cy="66971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9786">
                      <a:extLst>
                        <a:ext uri="{9D8B030D-6E8A-4147-A177-3AD203B41FA5}">
                          <a16:colId xmlns:a16="http://schemas.microsoft.com/office/drawing/2014/main" val="2902210663"/>
                        </a:ext>
                      </a:extLst>
                    </a:gridCol>
                    <a:gridCol w="2277661">
                      <a:extLst>
                        <a:ext uri="{9D8B030D-6E8A-4147-A177-3AD203B41FA5}">
                          <a16:colId xmlns:a16="http://schemas.microsoft.com/office/drawing/2014/main" val="2291637420"/>
                        </a:ext>
                      </a:extLst>
                    </a:gridCol>
                    <a:gridCol w="1379913">
                      <a:extLst>
                        <a:ext uri="{9D8B030D-6E8A-4147-A177-3AD203B41FA5}">
                          <a16:colId xmlns:a16="http://schemas.microsoft.com/office/drawing/2014/main" val="1304354073"/>
                        </a:ext>
                      </a:extLst>
                    </a:gridCol>
                    <a:gridCol w="1324494">
                      <a:extLst>
                        <a:ext uri="{9D8B030D-6E8A-4147-A177-3AD203B41FA5}">
                          <a16:colId xmlns:a16="http://schemas.microsoft.com/office/drawing/2014/main" val="2863822305"/>
                        </a:ext>
                      </a:extLst>
                    </a:gridCol>
                    <a:gridCol w="2028306">
                      <a:extLst>
                        <a:ext uri="{9D8B030D-6E8A-4147-A177-3AD203B41FA5}">
                          <a16:colId xmlns:a16="http://schemas.microsoft.com/office/drawing/2014/main" val="1291853858"/>
                        </a:ext>
                      </a:extLst>
                    </a:gridCol>
                    <a:gridCol w="2687783">
                      <a:extLst>
                        <a:ext uri="{9D8B030D-6E8A-4147-A177-3AD203B41FA5}">
                          <a16:colId xmlns:a16="http://schemas.microsoft.com/office/drawing/2014/main" val="170771938"/>
                        </a:ext>
                      </a:extLst>
                    </a:gridCol>
                  </a:tblGrid>
                  <a:tr h="924544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Intercepts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Turning Point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910940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4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27275117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)(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4400" b="1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94029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6846231"/>
                      </a:ext>
                    </a:extLst>
                  </a:tr>
                  <a:tr h="835072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FF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4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FF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400" b="1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FF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4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4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400" b="1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GB" sz="4000" b="1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20844083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(−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(−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0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000" b="1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43815385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)(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4400" b="1" dirty="0">
                            <a:solidFill>
                              <a:srgbClr val="0000FF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6026474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20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0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827037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0240303"/>
                  </p:ext>
                </p:extLst>
              </p:nvPr>
            </p:nvGraphicFramePr>
            <p:xfrm>
              <a:off x="532015" y="78662"/>
              <a:ext cx="11587943" cy="66971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9786">
                      <a:extLst>
                        <a:ext uri="{9D8B030D-6E8A-4147-A177-3AD203B41FA5}">
                          <a16:colId xmlns:a16="http://schemas.microsoft.com/office/drawing/2014/main" val="2902210663"/>
                        </a:ext>
                      </a:extLst>
                    </a:gridCol>
                    <a:gridCol w="2277661">
                      <a:extLst>
                        <a:ext uri="{9D8B030D-6E8A-4147-A177-3AD203B41FA5}">
                          <a16:colId xmlns:a16="http://schemas.microsoft.com/office/drawing/2014/main" val="2291637420"/>
                        </a:ext>
                      </a:extLst>
                    </a:gridCol>
                    <a:gridCol w="1379913">
                      <a:extLst>
                        <a:ext uri="{9D8B030D-6E8A-4147-A177-3AD203B41FA5}">
                          <a16:colId xmlns:a16="http://schemas.microsoft.com/office/drawing/2014/main" val="1304354073"/>
                        </a:ext>
                      </a:extLst>
                    </a:gridCol>
                    <a:gridCol w="1324494">
                      <a:extLst>
                        <a:ext uri="{9D8B030D-6E8A-4147-A177-3AD203B41FA5}">
                          <a16:colId xmlns:a16="http://schemas.microsoft.com/office/drawing/2014/main" val="2863822305"/>
                        </a:ext>
                      </a:extLst>
                    </a:gridCol>
                    <a:gridCol w="2028306">
                      <a:extLst>
                        <a:ext uri="{9D8B030D-6E8A-4147-A177-3AD203B41FA5}">
                          <a16:colId xmlns:a16="http://schemas.microsoft.com/office/drawing/2014/main" val="1291853858"/>
                        </a:ext>
                      </a:extLst>
                    </a:gridCol>
                    <a:gridCol w="2687783">
                      <a:extLst>
                        <a:ext uri="{9D8B030D-6E8A-4147-A177-3AD203B41FA5}">
                          <a16:colId xmlns:a16="http://schemas.microsoft.com/office/drawing/2014/main" val="170771938"/>
                        </a:ext>
                      </a:extLst>
                    </a:gridCol>
                  </a:tblGrid>
                  <a:tr h="9448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3" t="-5806" r="-514194" b="-61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3155" t="-5806" r="-326203" b="-61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762" t="-5806" r="-437445" b="-61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0276" t="-5806" r="-357604" b="-61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Turning </a:t>
                          </a:r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Point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910940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3" t="-121481" r="-514194" b="-6014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27275117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3155" t="-223134" r="-326203" b="-5059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94029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6846231"/>
                      </a:ext>
                    </a:extLst>
                  </a:tr>
                  <a:tr h="8350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23" t="-414599" r="-514194" b="-2963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20844083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762" t="-522222" r="-437445" b="-200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0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43815385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3155" t="-626866" r="-326203" b="-1022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6026474"/>
                      </a:ext>
                    </a:extLst>
                  </a:tr>
                  <a:tr h="819533">
                    <a:tc>
                      <a:txBody>
                        <a:bodyPr/>
                        <a:lstStyle/>
                        <a:p>
                          <a:pPr algn="ctr"/>
                          <a:endParaRPr lang="en-GB" sz="400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762" t="-721481" r="-437445" b="-14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88270370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26778"/>
          <a:stretch/>
        </p:blipFill>
        <p:spPr>
          <a:xfrm>
            <a:off x="10166973" y="2681602"/>
            <a:ext cx="1220676" cy="7678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415" y="1007743"/>
            <a:ext cx="1239749" cy="8413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0660" y="1840281"/>
            <a:ext cx="1227558" cy="8413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0660" y="3449499"/>
            <a:ext cx="1227558" cy="8535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9529" y="4282037"/>
            <a:ext cx="1351416" cy="8413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00660" y="5070910"/>
            <a:ext cx="1227558" cy="8535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87818" y="5914364"/>
            <a:ext cx="1333127" cy="8413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88890" y="2030108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890" y="2030108"/>
                <a:ext cx="182126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88890" y="2834717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890" y="2834717"/>
                <a:ext cx="1821268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32015" y="4471864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15" y="4471864"/>
                <a:ext cx="1821268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01448" y="5320685"/>
                <a:ext cx="12824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GB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448" y="5320685"/>
                <a:ext cx="1282402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47464" y="6169506"/>
                <a:ext cx="128528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464" y="6169506"/>
                <a:ext cx="1285287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447494" y="1197570"/>
                <a:ext cx="21841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+1)(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−3)</m:t>
                      </m:r>
                    </m:oMath>
                  </m:oMathPara>
                </a14:m>
                <a:endParaRPr lang="en-GB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494" y="1197570"/>
                <a:ext cx="2184124" cy="461665"/>
              </a:xfrm>
              <a:prstGeom prst="rect">
                <a:avLst/>
              </a:prstGeom>
              <a:blipFill>
                <a:blip r:embed="rId15"/>
                <a:stretch>
                  <a:fillRect l="-279" r="-279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2513971" y="2834717"/>
                <a:ext cx="21841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−1)(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+5)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3971" y="2834717"/>
                <a:ext cx="2184124" cy="461665"/>
              </a:xfrm>
              <a:prstGeom prst="rect">
                <a:avLst/>
              </a:prstGeom>
              <a:blipFill>
                <a:blip r:embed="rId16"/>
                <a:stretch>
                  <a:fillRect l="-279" r="-279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504555" y="3650771"/>
                <a:ext cx="21841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−2)(</m:t>
                      </m:r>
                      <m:r>
                        <a:rPr lang="en-GB" sz="24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GB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4555" y="3650771"/>
                <a:ext cx="2184124" cy="461665"/>
              </a:xfrm>
              <a:prstGeom prst="rect">
                <a:avLst/>
              </a:prstGeom>
              <a:blipFill>
                <a:blip r:embed="rId17"/>
                <a:stretch>
                  <a:fillRect l="-559" r="-279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447494" y="4530351"/>
                <a:ext cx="21841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+2)(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7494" y="4530351"/>
                <a:ext cx="2184124" cy="461665"/>
              </a:xfrm>
              <a:prstGeom prst="rect">
                <a:avLst/>
              </a:prstGeom>
              <a:blipFill>
                <a:blip r:embed="rId18"/>
                <a:stretch>
                  <a:fillRect l="-279" r="-279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843724" y="6167498"/>
                <a:ext cx="139166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724" y="6167498"/>
                <a:ext cx="1391663" cy="461665"/>
              </a:xfrm>
              <a:prstGeom prst="rect">
                <a:avLst/>
              </a:prstGeom>
              <a:blipFill>
                <a:blip r:embed="rId19"/>
                <a:stretch>
                  <a:fillRect r="-873"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904599" y="1074459"/>
                <a:ext cx="1050601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(−1, 0)</m:t>
                      </m:r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(3, 0)</m:t>
                      </m:r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4599" y="1074459"/>
                <a:ext cx="1050601" cy="707886"/>
              </a:xfrm>
              <a:prstGeom prst="rect">
                <a:avLst/>
              </a:prstGeom>
              <a:blipFill>
                <a:blip r:embed="rId20"/>
                <a:stretch>
                  <a:fillRect b="-86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777657" y="1906997"/>
                <a:ext cx="122800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(1, 0)</m:t>
                      </m:r>
                    </m:oMath>
                  </m:oMathPara>
                </a14:m>
                <a:endParaRPr lang="en-GB" sz="2000" dirty="0">
                  <a:solidFill>
                    <a:srgbClr val="0000FF"/>
                  </a:solidFill>
                </a:endParaRP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(−3, 0)</m:t>
                      </m:r>
                    </m:oMath>
                  </m:oMathPara>
                </a14:m>
                <a:endParaRPr lang="en-GB" sz="2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657" y="1906997"/>
                <a:ext cx="1228005" cy="707886"/>
              </a:xfrm>
              <a:prstGeom prst="rect">
                <a:avLst/>
              </a:prstGeom>
              <a:blipFill>
                <a:blip r:embed="rId21"/>
                <a:stretch>
                  <a:fillRect b="-7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838164" y="2681602"/>
                <a:ext cx="1187387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(1, 0)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(−5, 0)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164" y="2681602"/>
                <a:ext cx="1187387" cy="707886"/>
              </a:xfrm>
              <a:prstGeom prst="rect">
                <a:avLst/>
              </a:prstGeom>
              <a:blipFill>
                <a:blip r:embed="rId22"/>
                <a:stretch>
                  <a:fillRect b="-7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788549" y="3522313"/>
                <a:ext cx="1187387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(2, 0)</m:t>
                      </m:r>
                    </m:oMath>
                  </m:oMathPara>
                </a14:m>
                <a:endParaRPr lang="en-GB" sz="2000" dirty="0">
                  <a:solidFill>
                    <a:srgbClr val="0000FF"/>
                  </a:solidFill>
                </a:endParaRP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(−4, 0)</m:t>
                      </m:r>
                    </m:oMath>
                  </m:oMathPara>
                </a14:m>
                <a:endParaRPr lang="en-GB" sz="2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549" y="3522313"/>
                <a:ext cx="1187387" cy="707886"/>
              </a:xfrm>
              <a:prstGeom prst="rect">
                <a:avLst/>
              </a:prstGeom>
              <a:blipFill>
                <a:blip r:embed="rId23"/>
                <a:stretch>
                  <a:fillRect b="-7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768241" y="5197574"/>
                <a:ext cx="122800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(4, 0)</m:t>
                      </m:r>
                    </m:oMath>
                  </m:oMathPara>
                </a14:m>
                <a:endParaRPr lang="en-GB" sz="2000" dirty="0">
                  <a:solidFill>
                    <a:srgbClr val="0000FF"/>
                  </a:solidFill>
                </a:endParaRPr>
              </a:p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(−4, 0)</m:t>
                      </m:r>
                    </m:oMath>
                  </m:oMathPara>
                </a14:m>
                <a:endParaRPr lang="en-GB" sz="2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8241" y="5197574"/>
                <a:ext cx="1228005" cy="707886"/>
              </a:xfrm>
              <a:prstGeom prst="rect">
                <a:avLst/>
              </a:prstGeom>
              <a:blipFill>
                <a:blip r:embed="rId24"/>
                <a:stretch>
                  <a:fillRect b="-7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6228181" y="1197570"/>
                <a:ext cx="10273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(0, −3)</m:t>
                      </m:r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1" y="1197570"/>
                <a:ext cx="1027333" cy="400110"/>
              </a:xfrm>
              <a:prstGeom prst="rect">
                <a:avLst/>
              </a:prstGeom>
              <a:blipFill>
                <a:blip r:embed="rId25"/>
                <a:stretch>
                  <a:fillRect l="-2976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194683" y="2030108"/>
                <a:ext cx="10273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(0, −3)</m:t>
                      </m:r>
                    </m:oMath>
                  </m:oMathPara>
                </a14:m>
                <a:endParaRPr lang="en-GB" sz="24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683" y="2030108"/>
                <a:ext cx="1027333" cy="400110"/>
              </a:xfrm>
              <a:prstGeom prst="rect">
                <a:avLst/>
              </a:prstGeom>
              <a:blipFill>
                <a:blip r:embed="rId26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6228181" y="2839259"/>
                <a:ext cx="10273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(0, −5)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1" y="2839259"/>
                <a:ext cx="1027333" cy="400110"/>
              </a:xfrm>
              <a:prstGeom prst="rect">
                <a:avLst/>
              </a:prstGeom>
              <a:blipFill>
                <a:blip r:embed="rId27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6238770" y="3706979"/>
                <a:ext cx="10273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(0, −8)</m:t>
                      </m:r>
                    </m:oMath>
                  </m:oMathPara>
                </a14:m>
                <a:endParaRPr lang="en-GB" sz="2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8770" y="3706979"/>
                <a:ext cx="1027333" cy="400110"/>
              </a:xfrm>
              <a:prstGeom prst="rect">
                <a:avLst/>
              </a:prstGeom>
              <a:blipFill>
                <a:blip r:embed="rId28"/>
                <a:stretch>
                  <a:fillRect l="-2367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6324362" y="4526911"/>
                <a:ext cx="83497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(0, 8)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362" y="4526911"/>
                <a:ext cx="834972" cy="400110"/>
              </a:xfrm>
              <a:prstGeom prst="rect">
                <a:avLst/>
              </a:prstGeom>
              <a:blipFill>
                <a:blip r:embed="rId29"/>
                <a:stretch>
                  <a:fillRect l="-2920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6184388" y="5346843"/>
                <a:ext cx="117000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(0, −16)</m:t>
                      </m:r>
                    </m:oMath>
                  </m:oMathPara>
                </a14:m>
                <a:endParaRPr lang="en-GB" sz="2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388" y="5346843"/>
                <a:ext cx="1170000" cy="400110"/>
              </a:xfrm>
              <a:prstGeom prst="rect">
                <a:avLst/>
              </a:prstGeom>
              <a:blipFill>
                <a:blip r:embed="rId30"/>
                <a:stretch>
                  <a:fillRect l="-1563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6351903" y="6145720"/>
                <a:ext cx="83497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(0, 0)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1903" y="6145720"/>
                <a:ext cx="834972" cy="400110"/>
              </a:xfrm>
              <a:prstGeom prst="rect">
                <a:avLst/>
              </a:prstGeom>
              <a:blipFill>
                <a:blip r:embed="rId31"/>
                <a:stretch>
                  <a:fillRect l="-3650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94590" y="1197570"/>
                <a:ext cx="10273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(1, −4)</m:t>
                      </m:r>
                    </m:oMath>
                  </m:oMathPara>
                </a14:m>
                <a:endParaRPr lang="en-GB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4590" y="1197570"/>
                <a:ext cx="1027333" cy="400110"/>
              </a:xfrm>
              <a:prstGeom prst="rect">
                <a:avLst/>
              </a:prstGeom>
              <a:blipFill>
                <a:blip r:embed="rId32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7807825" y="2016384"/>
                <a:ext cx="12196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(−1, −4)</m:t>
                      </m:r>
                    </m:oMath>
                  </m:oMathPara>
                </a14:m>
                <a:endParaRPr lang="en-GB" sz="2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825" y="2016384"/>
                <a:ext cx="1219693" cy="400110"/>
              </a:xfrm>
              <a:prstGeom prst="rect">
                <a:avLst/>
              </a:prstGeom>
              <a:blipFill>
                <a:blip r:embed="rId33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798409" y="2835490"/>
                <a:ext cx="12196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(−2, −9)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409" y="2835490"/>
                <a:ext cx="1219693" cy="400110"/>
              </a:xfrm>
              <a:prstGeom prst="rect">
                <a:avLst/>
              </a:prstGeom>
              <a:blipFill>
                <a:blip r:embed="rId34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7798409" y="3676201"/>
                <a:ext cx="12196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(−1, −9)</m:t>
                      </m:r>
                    </m:oMath>
                  </m:oMathPara>
                </a14:m>
                <a:endParaRPr lang="en-GB" sz="2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409" y="3676201"/>
                <a:ext cx="1219693" cy="400110"/>
              </a:xfrm>
              <a:prstGeom prst="rect">
                <a:avLst/>
              </a:prstGeom>
              <a:blipFill>
                <a:blip r:embed="rId35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7798409" y="4516912"/>
                <a:ext cx="12196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(−3, −1)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409" y="4516912"/>
                <a:ext cx="1219693" cy="400110"/>
              </a:xfrm>
              <a:prstGeom prst="rect">
                <a:avLst/>
              </a:prstGeom>
              <a:blipFill>
                <a:blip r:embed="rId36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7857518" y="5320685"/>
                <a:ext cx="117000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(0, −16)</m:t>
                      </m:r>
                    </m:oMath>
                  </m:oMathPara>
                </a14:m>
                <a:endParaRPr lang="en-GB" sz="2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7518" y="5320685"/>
                <a:ext cx="1170000" cy="400110"/>
              </a:xfrm>
              <a:prstGeom prst="rect">
                <a:avLst/>
              </a:prstGeom>
              <a:blipFill>
                <a:blip r:embed="rId37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7894590" y="6161396"/>
                <a:ext cx="102733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(2, −4)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4590" y="6161396"/>
                <a:ext cx="1027333" cy="400110"/>
              </a:xfrm>
              <a:prstGeom prst="rect">
                <a:avLst/>
              </a:prstGeom>
              <a:blipFill>
                <a:blip r:embed="rId38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77585" y="1197570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7585" y="1999330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585" y="2848151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7585" y="3683957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585" y="4519843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151" y="5306850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503" y="6114942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</a:t>
            </a:r>
          </a:p>
        </p:txBody>
      </p:sp>
    </p:spTree>
    <p:extLst>
      <p:ext uri="{BB962C8B-B14F-4D97-AF65-F5344CB8AC3E}">
        <p14:creationId xmlns:p14="http://schemas.microsoft.com/office/powerpoint/2010/main" val="388242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/>
            </p:nvGraphicFramePr>
            <p:xfrm>
              <a:off x="554183" y="78662"/>
              <a:ext cx="11565775" cy="65309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19744">
                      <a:extLst>
                        <a:ext uri="{9D8B030D-6E8A-4147-A177-3AD203B41FA5}">
                          <a16:colId xmlns:a16="http://schemas.microsoft.com/office/drawing/2014/main" val="2902210663"/>
                        </a:ext>
                      </a:extLst>
                    </a:gridCol>
                    <a:gridCol w="2389909">
                      <a:extLst>
                        <a:ext uri="{9D8B030D-6E8A-4147-A177-3AD203B41FA5}">
                          <a16:colId xmlns:a16="http://schemas.microsoft.com/office/drawing/2014/main" val="2291637420"/>
                        </a:ext>
                      </a:extLst>
                    </a:gridCol>
                    <a:gridCol w="1336964">
                      <a:extLst>
                        <a:ext uri="{9D8B030D-6E8A-4147-A177-3AD203B41FA5}">
                          <a16:colId xmlns:a16="http://schemas.microsoft.com/office/drawing/2014/main" val="1304354073"/>
                        </a:ext>
                      </a:extLst>
                    </a:gridCol>
                    <a:gridCol w="1336964">
                      <a:extLst>
                        <a:ext uri="{9D8B030D-6E8A-4147-A177-3AD203B41FA5}">
                          <a16:colId xmlns:a16="http://schemas.microsoft.com/office/drawing/2014/main" val="2863822305"/>
                        </a:ext>
                      </a:extLst>
                    </a:gridCol>
                    <a:gridCol w="1870363">
                      <a:extLst>
                        <a:ext uri="{9D8B030D-6E8A-4147-A177-3AD203B41FA5}">
                          <a16:colId xmlns:a16="http://schemas.microsoft.com/office/drawing/2014/main" val="1291853858"/>
                        </a:ext>
                      </a:extLst>
                    </a:gridCol>
                    <a:gridCol w="2511831">
                      <a:extLst>
                        <a:ext uri="{9D8B030D-6E8A-4147-A177-3AD203B41FA5}">
                          <a16:colId xmlns:a16="http://schemas.microsoft.com/office/drawing/2014/main" val="170771938"/>
                        </a:ext>
                      </a:extLst>
                    </a:gridCol>
                  </a:tblGrid>
                  <a:tr h="104685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𝒆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GB" sz="2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  <a:p>
                          <a:pPr algn="ctr"/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Intercepts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oMath>
                            </m:oMathPara>
                          </a14:m>
                          <a:endParaRPr lang="en-GB" sz="16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solidFill>
                                <a:schemeClr val="tx1"/>
                              </a:solidFill>
                            </a:rPr>
                            <a:t>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Turning Point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910940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27275117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𝟐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, 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𝟎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94029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)(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𝟑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6846231"/>
                      </a:ext>
                    </a:extLst>
                  </a:tr>
                  <a:tr h="925193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20844083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𝒙</m:t>
                                    </m:r>
                                  </m:e>
                                  <m:sup>
                                    <m:r>
                                      <a:rPr kumimoji="0" lang="en-GB" sz="2400" b="1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𝟔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𝟏𝟑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43815385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𝟏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−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)(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+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𝟓</m:t>
                                </m:r>
                                <m:r>
                                  <a:rPr kumimoji="0" lang="en-GB" sz="2400" b="1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FF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kumimoji="0" lang="en-GB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60264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2006625"/>
                  </p:ext>
                </p:extLst>
              </p:nvPr>
            </p:nvGraphicFramePr>
            <p:xfrm>
              <a:off x="554183" y="78662"/>
              <a:ext cx="11565775" cy="65309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19744">
                      <a:extLst>
                        <a:ext uri="{9D8B030D-6E8A-4147-A177-3AD203B41FA5}">
                          <a16:colId xmlns:a16="http://schemas.microsoft.com/office/drawing/2014/main" val="2902210663"/>
                        </a:ext>
                      </a:extLst>
                    </a:gridCol>
                    <a:gridCol w="2389909">
                      <a:extLst>
                        <a:ext uri="{9D8B030D-6E8A-4147-A177-3AD203B41FA5}">
                          <a16:colId xmlns:a16="http://schemas.microsoft.com/office/drawing/2014/main" val="2291637420"/>
                        </a:ext>
                      </a:extLst>
                    </a:gridCol>
                    <a:gridCol w="1336964">
                      <a:extLst>
                        <a:ext uri="{9D8B030D-6E8A-4147-A177-3AD203B41FA5}">
                          <a16:colId xmlns:a16="http://schemas.microsoft.com/office/drawing/2014/main" val="1304354073"/>
                        </a:ext>
                      </a:extLst>
                    </a:gridCol>
                    <a:gridCol w="1336964">
                      <a:extLst>
                        <a:ext uri="{9D8B030D-6E8A-4147-A177-3AD203B41FA5}">
                          <a16:colId xmlns:a16="http://schemas.microsoft.com/office/drawing/2014/main" val="2863822305"/>
                        </a:ext>
                      </a:extLst>
                    </a:gridCol>
                    <a:gridCol w="1870363">
                      <a:extLst>
                        <a:ext uri="{9D8B030D-6E8A-4147-A177-3AD203B41FA5}">
                          <a16:colId xmlns:a16="http://schemas.microsoft.com/office/drawing/2014/main" val="1291853858"/>
                        </a:ext>
                      </a:extLst>
                    </a:gridCol>
                    <a:gridCol w="2511831">
                      <a:extLst>
                        <a:ext uri="{9D8B030D-6E8A-4147-A177-3AD203B41FA5}">
                          <a16:colId xmlns:a16="http://schemas.microsoft.com/office/drawing/2014/main" val="170771938"/>
                        </a:ext>
                      </a:extLst>
                    </a:gridCol>
                  </a:tblGrid>
                  <a:tr h="104685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7" t="-581" r="-446264" b="-5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9031" t="-581" r="-296173" b="-5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36818" t="-581" r="-427727" b="-5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38813" t="-581" r="-329680" b="-5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Turning </a:t>
                          </a:r>
                          <a:r>
                            <a:rPr lang="en-GB" sz="2800" dirty="0" smtClean="0">
                              <a:solidFill>
                                <a:schemeClr val="tx1"/>
                              </a:solidFill>
                            </a:rPr>
                            <a:t>Point</a:t>
                          </a:r>
                          <a:endParaRPr lang="en-GB" sz="2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800" dirty="0">
                              <a:solidFill>
                                <a:schemeClr val="tx1"/>
                              </a:solidFill>
                            </a:rPr>
                            <a:t>Sketch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8F8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1910940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7" t="-115333" r="-446264" b="-5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27275117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83117" t="-215333" r="-134416" b="-40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494029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9031" t="-317450" r="-296173" b="-3046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6846231"/>
                      </a:ext>
                    </a:extLst>
                  </a:tr>
                  <a:tr h="925193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20844083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87" t="-516000" r="-446264" b="-10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 smtClean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43815385"/>
                      </a:ext>
                    </a:extLst>
                  </a:tr>
                  <a:tr h="911774"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9031" t="-616000" r="-296173" b="-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602647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14263"/>
          <a:stretch/>
        </p:blipFill>
        <p:spPr>
          <a:xfrm>
            <a:off x="9968345" y="2842105"/>
            <a:ext cx="2008909" cy="10040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79780" y="2254785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80" y="2254785"/>
                <a:ext cx="1821268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79780" y="3180213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80" y="3180213"/>
                <a:ext cx="1821268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79780" y="4105641"/>
                <a:ext cx="1821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80" y="4105641"/>
                <a:ext cx="182126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65165" y="5925282"/>
                <a:ext cx="2050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65" y="5925282"/>
                <a:ext cx="205049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165059" y="1307023"/>
                <a:ext cx="139166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5059" y="1307023"/>
                <a:ext cx="1391663" cy="461665"/>
              </a:xfrm>
              <a:prstGeom prst="rect">
                <a:avLst/>
              </a:prstGeom>
              <a:blipFill>
                <a:blip r:embed="rId8"/>
                <a:stretch>
                  <a:fillRect r="-1316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768828" y="2232136"/>
                <a:ext cx="21841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+2)(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828" y="2232136"/>
                <a:ext cx="2184124" cy="461665"/>
              </a:xfrm>
              <a:prstGeom prst="rect">
                <a:avLst/>
              </a:prstGeom>
              <a:blipFill>
                <a:blip r:embed="rId9"/>
                <a:stretch>
                  <a:fillRect l="-279" r="-559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768828" y="4105640"/>
                <a:ext cx="21841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+1)(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828" y="4105640"/>
                <a:ext cx="2184124" cy="461665"/>
              </a:xfrm>
              <a:prstGeom prst="rect">
                <a:avLst/>
              </a:prstGeom>
              <a:blipFill>
                <a:blip r:embed="rId10"/>
                <a:stretch>
                  <a:fillRect l="-279" r="-559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634144" y="4999259"/>
            <a:ext cx="24534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GB" sz="2400" dirty="0">
                <a:solidFill>
                  <a:prstClr val="black"/>
                </a:solidFill>
              </a:rPr>
              <a:t>Does not factorise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/>
            </p:nvGraphicFramePr>
            <p:xfrm>
              <a:off x="5260182" y="5687275"/>
              <a:ext cx="2334490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52854">
                      <a:extLst>
                        <a:ext uri="{9D8B030D-6E8A-4147-A177-3AD203B41FA5}">
                          <a16:colId xmlns:a16="http://schemas.microsoft.com/office/drawing/2014/main" val="228163580"/>
                        </a:ext>
                      </a:extLst>
                    </a:gridCol>
                    <a:gridCol w="1181636">
                      <a:extLst>
                        <a:ext uri="{9D8B030D-6E8A-4147-A177-3AD203B41FA5}">
                          <a16:colId xmlns:a16="http://schemas.microsoft.com/office/drawing/2014/main" val="2450086830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(4, 0)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(−4, 0)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(0, −16)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7417453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4346165"/>
                  </p:ext>
                </p:extLst>
              </p:nvPr>
            </p:nvGraphicFramePr>
            <p:xfrm>
              <a:off x="5260182" y="5687275"/>
              <a:ext cx="2334490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52854">
                      <a:extLst>
                        <a:ext uri="{9D8B030D-6E8A-4147-A177-3AD203B41FA5}">
                          <a16:colId xmlns:a16="http://schemas.microsoft.com/office/drawing/2014/main" val="228163580"/>
                        </a:ext>
                      </a:extLst>
                    </a:gridCol>
                    <a:gridCol w="1181636">
                      <a:extLst>
                        <a:ext uri="{9D8B030D-6E8A-4147-A177-3AD203B41FA5}">
                          <a16:colId xmlns:a16="http://schemas.microsoft.com/office/drawing/2014/main" val="2450086830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1"/>
                          <a:stretch>
                            <a:fillRect r="-102105" b="-69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1"/>
                          <a:stretch>
                            <a:fillRect l="-97938" b="-69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7417453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/>
              <p:cNvGraphicFramePr>
                <a:graphicFrameLocks noGrp="1"/>
              </p:cNvGraphicFramePr>
              <p:nvPr/>
            </p:nvGraphicFramePr>
            <p:xfrm>
              <a:off x="5306291" y="1167534"/>
              <a:ext cx="2334490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52854">
                      <a:extLst>
                        <a:ext uri="{9D8B030D-6E8A-4147-A177-3AD203B41FA5}">
                          <a16:colId xmlns:a16="http://schemas.microsoft.com/office/drawing/2014/main" val="2200212496"/>
                        </a:ext>
                      </a:extLst>
                    </a:gridCol>
                    <a:gridCol w="1181636">
                      <a:extLst>
                        <a:ext uri="{9D8B030D-6E8A-4147-A177-3AD203B41FA5}">
                          <a16:colId xmlns:a16="http://schemas.microsoft.com/office/drawing/2014/main" val="2181265455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(−1, 0)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(3, 0)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(0, −3)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3518386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4355528"/>
                  </p:ext>
                </p:extLst>
              </p:nvPr>
            </p:nvGraphicFramePr>
            <p:xfrm>
              <a:off x="5306291" y="1167534"/>
              <a:ext cx="2334490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52854">
                      <a:extLst>
                        <a:ext uri="{9D8B030D-6E8A-4147-A177-3AD203B41FA5}">
                          <a16:colId xmlns:a16="http://schemas.microsoft.com/office/drawing/2014/main" val="2200212496"/>
                        </a:ext>
                      </a:extLst>
                    </a:gridCol>
                    <a:gridCol w="1181636">
                      <a:extLst>
                        <a:ext uri="{9D8B030D-6E8A-4147-A177-3AD203B41FA5}">
                          <a16:colId xmlns:a16="http://schemas.microsoft.com/office/drawing/2014/main" val="2181265455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2"/>
                          <a:stretch>
                            <a:fillRect r="-102105" b="-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2"/>
                          <a:stretch>
                            <a:fillRect l="-97938" b="-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3518386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/>
              <p:cNvGraphicFramePr>
                <a:graphicFrameLocks noGrp="1"/>
              </p:cNvGraphicFramePr>
              <p:nvPr/>
            </p:nvGraphicFramePr>
            <p:xfrm>
              <a:off x="5220732" y="2050883"/>
              <a:ext cx="2334490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52854">
                      <a:extLst>
                        <a:ext uri="{9D8B030D-6E8A-4147-A177-3AD203B41FA5}">
                          <a16:colId xmlns:a16="http://schemas.microsoft.com/office/drawing/2014/main" val="3859681788"/>
                        </a:ext>
                      </a:extLst>
                    </a:gridCol>
                    <a:gridCol w="1181636">
                      <a:extLst>
                        <a:ext uri="{9D8B030D-6E8A-4147-A177-3AD203B41FA5}">
                          <a16:colId xmlns:a16="http://schemas.microsoft.com/office/drawing/2014/main" val="1715183306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(1, 0)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(−3, 0)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 (0, −3)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3325467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91636380"/>
                  </p:ext>
                </p:extLst>
              </p:nvPr>
            </p:nvGraphicFramePr>
            <p:xfrm>
              <a:off x="5220732" y="2050883"/>
              <a:ext cx="2334490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52854">
                      <a:extLst>
                        <a:ext uri="{9D8B030D-6E8A-4147-A177-3AD203B41FA5}">
                          <a16:colId xmlns:a16="http://schemas.microsoft.com/office/drawing/2014/main" val="3859681788"/>
                        </a:ext>
                      </a:extLst>
                    </a:gridCol>
                    <a:gridCol w="1181636">
                      <a:extLst>
                        <a:ext uri="{9D8B030D-6E8A-4147-A177-3AD203B41FA5}">
                          <a16:colId xmlns:a16="http://schemas.microsoft.com/office/drawing/2014/main" val="1715183306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3"/>
                          <a:stretch>
                            <a:fillRect r="-102105" b="-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3"/>
                          <a:stretch>
                            <a:fillRect l="-97938" b="-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325467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/>
            </p:nvGraphicFramePr>
            <p:xfrm>
              <a:off x="5233882" y="2909384"/>
              <a:ext cx="2334490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52854">
                      <a:extLst>
                        <a:ext uri="{9D8B030D-6E8A-4147-A177-3AD203B41FA5}">
                          <a16:colId xmlns:a16="http://schemas.microsoft.com/office/drawing/2014/main" val="3331505110"/>
                        </a:ext>
                      </a:extLst>
                    </a:gridCol>
                    <a:gridCol w="1181636">
                      <a:extLst>
                        <a:ext uri="{9D8B030D-6E8A-4147-A177-3AD203B41FA5}">
                          <a16:colId xmlns:a16="http://schemas.microsoft.com/office/drawing/2014/main" val="1702633813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(1, 0)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(−5, 0)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(0, −5)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2440335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2400643"/>
                  </p:ext>
                </p:extLst>
              </p:nvPr>
            </p:nvGraphicFramePr>
            <p:xfrm>
              <a:off x="5233882" y="2909384"/>
              <a:ext cx="2334490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52854">
                      <a:extLst>
                        <a:ext uri="{9D8B030D-6E8A-4147-A177-3AD203B41FA5}">
                          <a16:colId xmlns:a16="http://schemas.microsoft.com/office/drawing/2014/main" val="3331505110"/>
                        </a:ext>
                      </a:extLst>
                    </a:gridCol>
                    <a:gridCol w="1181636">
                      <a:extLst>
                        <a:ext uri="{9D8B030D-6E8A-4147-A177-3AD203B41FA5}">
                          <a16:colId xmlns:a16="http://schemas.microsoft.com/office/drawing/2014/main" val="1702633813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4"/>
                          <a:stretch>
                            <a:fillRect r="-102105" b="-69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4"/>
                          <a:stretch>
                            <a:fillRect l="-97938" b="-69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2440335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/>
              <p:cNvGraphicFramePr>
                <a:graphicFrameLocks noGrp="1"/>
              </p:cNvGraphicFramePr>
              <p:nvPr/>
            </p:nvGraphicFramePr>
            <p:xfrm>
              <a:off x="5247032" y="3870947"/>
              <a:ext cx="2334490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52854">
                      <a:extLst>
                        <a:ext uri="{9D8B030D-6E8A-4147-A177-3AD203B41FA5}">
                          <a16:colId xmlns:a16="http://schemas.microsoft.com/office/drawing/2014/main" val="3399928533"/>
                        </a:ext>
                      </a:extLst>
                    </a:gridCol>
                    <a:gridCol w="1181636">
                      <a:extLst>
                        <a:ext uri="{9D8B030D-6E8A-4147-A177-3AD203B41FA5}">
                          <a16:colId xmlns:a16="http://schemas.microsoft.com/office/drawing/2014/main" val="372898100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(2, 0)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(−4, 0)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(0, −8)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629506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0538230"/>
                  </p:ext>
                </p:extLst>
              </p:nvPr>
            </p:nvGraphicFramePr>
            <p:xfrm>
              <a:off x="5247032" y="3870947"/>
              <a:ext cx="2334490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52854">
                      <a:extLst>
                        <a:ext uri="{9D8B030D-6E8A-4147-A177-3AD203B41FA5}">
                          <a16:colId xmlns:a16="http://schemas.microsoft.com/office/drawing/2014/main" val="3399928533"/>
                        </a:ext>
                      </a:extLst>
                    </a:gridCol>
                    <a:gridCol w="1181636">
                      <a:extLst>
                        <a:ext uri="{9D8B030D-6E8A-4147-A177-3AD203B41FA5}">
                          <a16:colId xmlns:a16="http://schemas.microsoft.com/office/drawing/2014/main" val="372898100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5"/>
                          <a:stretch>
                            <a:fillRect r="-102105" b="-69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5"/>
                          <a:stretch>
                            <a:fillRect l="-97938" b="-69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629506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8058758" y="5891176"/>
                <a:ext cx="11929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(−3, 4)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8758" y="5891176"/>
                <a:ext cx="1192954" cy="461665"/>
              </a:xfrm>
              <a:prstGeom prst="rect">
                <a:avLst/>
              </a:prstGeom>
              <a:blipFill>
                <a:blip r:embed="rId16"/>
                <a:stretch>
                  <a:fillRect l="-1020" r="-1020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8058758" y="4999259"/>
                <a:ext cx="11929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(−3, 4)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8758" y="4999259"/>
                <a:ext cx="1192954" cy="461665"/>
              </a:xfrm>
              <a:prstGeom prst="rect">
                <a:avLst/>
              </a:prstGeom>
              <a:blipFill>
                <a:blip r:embed="rId18"/>
                <a:stretch>
                  <a:fillRect l="-1020" r="-1020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7944143" y="4091636"/>
                <a:ext cx="142218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(−3, −4)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4143" y="4091636"/>
                <a:ext cx="1422184" cy="461665"/>
              </a:xfrm>
              <a:prstGeom prst="rect">
                <a:avLst/>
              </a:prstGeom>
              <a:blipFill>
                <a:blip r:embed="rId19"/>
                <a:stretch>
                  <a:fillRect l="-429" r="-1288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8039658" y="3170268"/>
                <a:ext cx="119295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(−3, 0)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9658" y="3170268"/>
                <a:ext cx="1192954" cy="461665"/>
              </a:xfrm>
              <a:prstGeom prst="rect">
                <a:avLst/>
              </a:prstGeom>
              <a:blipFill>
                <a:blip r:embed="rId20"/>
                <a:stretch>
                  <a:fillRect l="-1020" r="-1020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7974326" y="1368861"/>
                <a:ext cx="142218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(−2, −4)</m:t>
                      </m:r>
                    </m:oMath>
                  </m:oMathPara>
                </a14:m>
                <a:endParaRPr lang="en-GB" sz="24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4326" y="1368861"/>
                <a:ext cx="1422184" cy="461665"/>
              </a:xfrm>
              <a:prstGeom prst="rect">
                <a:avLst/>
              </a:prstGeom>
              <a:blipFill>
                <a:blip r:embed="rId21"/>
                <a:stretch>
                  <a:fillRect l="-429" r="-1288"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262267" y="1076951"/>
            <a:ext cx="1421064" cy="92180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204819" y="5691036"/>
            <a:ext cx="1535960" cy="8657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290246" y="4807193"/>
            <a:ext cx="1393085" cy="8413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501" y="3870947"/>
            <a:ext cx="1742574" cy="84132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290246" y="2037002"/>
            <a:ext cx="1450533" cy="8413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/>
            </p:nvGraphicFramePr>
            <p:xfrm>
              <a:off x="5087637" y="4793119"/>
              <a:ext cx="2648742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14432">
                      <a:extLst>
                        <a:ext uri="{9D8B030D-6E8A-4147-A177-3AD203B41FA5}">
                          <a16:colId xmlns:a16="http://schemas.microsoft.com/office/drawing/2014/main" val="1246735029"/>
                        </a:ext>
                      </a:extLst>
                    </a:gridCol>
                    <a:gridCol w="1334310">
                      <a:extLst>
                        <a:ext uri="{9D8B030D-6E8A-4147-A177-3AD203B41FA5}">
                          <a16:colId xmlns:a16="http://schemas.microsoft.com/office/drawing/2014/main" val="2222492584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</a:rPr>
                            <a:t>None</a:t>
                          </a:r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(0, 13)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228217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3246101"/>
                  </p:ext>
                </p:extLst>
              </p:nvPr>
            </p:nvGraphicFramePr>
            <p:xfrm>
              <a:off x="5087637" y="4793119"/>
              <a:ext cx="2648742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14432">
                      <a:extLst>
                        <a:ext uri="{9D8B030D-6E8A-4147-A177-3AD203B41FA5}">
                          <a16:colId xmlns:a16="http://schemas.microsoft.com/office/drawing/2014/main" val="1246735029"/>
                        </a:ext>
                      </a:extLst>
                    </a:gridCol>
                    <a:gridCol w="1334310">
                      <a:extLst>
                        <a:ext uri="{9D8B030D-6E8A-4147-A177-3AD203B41FA5}">
                          <a16:colId xmlns:a16="http://schemas.microsoft.com/office/drawing/2014/main" val="2222492584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</a:rPr>
                            <a:t>None</a:t>
                          </a:r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12700" cmpd="sng">
                          <a:noFill/>
                        </a:lnT>
                        <a:lnB w="381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6"/>
                          <a:stretch>
                            <a:fillRect l="-981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28217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2" name="TextBox 31"/>
          <p:cNvSpPr txBox="1"/>
          <p:nvPr/>
        </p:nvSpPr>
        <p:spPr>
          <a:xfrm>
            <a:off x="100165" y="1368861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386" y="2269159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866" y="3177462"/>
            <a:ext cx="454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9)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978" y="4108410"/>
            <a:ext cx="454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10)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0941" y="5039358"/>
            <a:ext cx="454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11)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941" y="5926360"/>
            <a:ext cx="454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12)</a:t>
            </a:r>
          </a:p>
        </p:txBody>
      </p:sp>
    </p:spTree>
    <p:extLst>
      <p:ext uri="{BB962C8B-B14F-4D97-AF65-F5344CB8AC3E}">
        <p14:creationId xmlns:p14="http://schemas.microsoft.com/office/powerpoint/2010/main" val="380960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26" grpId="0"/>
      <p:bldP spid="27" grpId="0"/>
      <p:bldP spid="28" grpId="0"/>
      <p:bldP spid="29" grpId="0"/>
      <p:bldP spid="3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694</Words>
  <Application>Microsoft Office PowerPoint</Application>
  <PresentationFormat>Widescreen</PresentationFormat>
  <Paragraphs>149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16</cp:revision>
  <dcterms:created xsi:type="dcterms:W3CDTF">2020-01-10T15:06:15Z</dcterms:created>
  <dcterms:modified xsi:type="dcterms:W3CDTF">2023-09-20T10:26:19Z</dcterms:modified>
</cp:coreProperties>
</file>