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94" r:id="rId3"/>
    <p:sldId id="260" r:id="rId4"/>
    <p:sldId id="258" r:id="rId5"/>
    <p:sldId id="259" r:id="rId6"/>
    <p:sldId id="29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C8655F-24B6-4AAD-9BE9-E1178AE814D3}" v="26" dt="2024-06-03T12:18:10.8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71" d="100"/>
          <a:sy n="71" d="100"/>
        </p:scale>
        <p:origin x="48" y="4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9CC2EEF0-24B4-4DAD-B8EB-8B8FB9C2D8D4}"/>
    <pc:docChg chg="custSel addSld delSld modSld sldOrd">
      <pc:chgData name="Stewart Gale" userId="3647ddd2-6040-41ae-a96d-232c23482af8" providerId="ADAL" clId="{9CC2EEF0-24B4-4DAD-B8EB-8B8FB9C2D8D4}" dt="2021-11-07T17:19:50.922" v="117" actId="1076"/>
      <pc:docMkLst>
        <pc:docMk/>
      </pc:docMkLst>
      <pc:sldChg chg="delSp del">
        <pc:chgData name="Stewart Gale" userId="3647ddd2-6040-41ae-a96d-232c23482af8" providerId="ADAL" clId="{9CC2EEF0-24B4-4DAD-B8EB-8B8FB9C2D8D4}" dt="2021-11-07T17:19:38.446" v="114" actId="47"/>
        <pc:sldMkLst>
          <pc:docMk/>
          <pc:sldMk cId="1716191803" sldId="256"/>
        </pc:sldMkLst>
        <pc:spChg chg="del">
          <ac:chgData name="Stewart Gale" userId="3647ddd2-6040-41ae-a96d-232c23482af8" providerId="ADAL" clId="{9CC2EEF0-24B4-4DAD-B8EB-8B8FB9C2D8D4}" dt="2021-11-07T16:53:53.035" v="36" actId="478"/>
          <ac:spMkLst>
            <pc:docMk/>
            <pc:sldMk cId="1716191803" sldId="256"/>
            <ac:spMk id="7" creationId="{9212C706-C079-49F0-9915-92161D0D2915}"/>
          </ac:spMkLst>
        </pc:spChg>
        <pc:spChg chg="del">
          <ac:chgData name="Stewart Gale" userId="3647ddd2-6040-41ae-a96d-232c23482af8" providerId="ADAL" clId="{9CC2EEF0-24B4-4DAD-B8EB-8B8FB9C2D8D4}" dt="2021-11-07T16:53:53.035" v="36" actId="478"/>
          <ac:spMkLst>
            <pc:docMk/>
            <pc:sldMk cId="1716191803" sldId="256"/>
            <ac:spMk id="8" creationId="{C5D6EB2D-EB3C-4581-AF11-DDC1F27CF2EA}"/>
          </ac:spMkLst>
        </pc:spChg>
        <pc:spChg chg="del">
          <ac:chgData name="Stewart Gale" userId="3647ddd2-6040-41ae-a96d-232c23482af8" providerId="ADAL" clId="{9CC2EEF0-24B4-4DAD-B8EB-8B8FB9C2D8D4}" dt="2021-11-07T16:53:53.035" v="36" actId="478"/>
          <ac:spMkLst>
            <pc:docMk/>
            <pc:sldMk cId="1716191803" sldId="256"/>
            <ac:spMk id="9" creationId="{3DA145D1-66CD-42B4-81BA-324C3DF65786}"/>
          </ac:spMkLst>
        </pc:spChg>
        <pc:spChg chg="del">
          <ac:chgData name="Stewart Gale" userId="3647ddd2-6040-41ae-a96d-232c23482af8" providerId="ADAL" clId="{9CC2EEF0-24B4-4DAD-B8EB-8B8FB9C2D8D4}" dt="2021-11-07T17:19:00.297" v="107" actId="21"/>
          <ac:spMkLst>
            <pc:docMk/>
            <pc:sldMk cId="1716191803" sldId="256"/>
            <ac:spMk id="19" creationId="{A747A34C-2655-48E5-8D5D-CE2199E87163}"/>
          </ac:spMkLst>
        </pc:spChg>
        <pc:spChg chg="del">
          <ac:chgData name="Stewart Gale" userId="3647ddd2-6040-41ae-a96d-232c23482af8" providerId="ADAL" clId="{9CC2EEF0-24B4-4DAD-B8EB-8B8FB9C2D8D4}" dt="2021-11-07T17:19:00.297" v="107" actId="21"/>
          <ac:spMkLst>
            <pc:docMk/>
            <pc:sldMk cId="1716191803" sldId="256"/>
            <ac:spMk id="30" creationId="{03C9FACC-3A00-4EAA-A985-C92FEF6B473C}"/>
          </ac:spMkLst>
        </pc:spChg>
        <pc:spChg chg="del">
          <ac:chgData name="Stewart Gale" userId="3647ddd2-6040-41ae-a96d-232c23482af8" providerId="ADAL" clId="{9CC2EEF0-24B4-4DAD-B8EB-8B8FB9C2D8D4}" dt="2021-11-07T17:19:00.297" v="107" actId="21"/>
          <ac:spMkLst>
            <pc:docMk/>
            <pc:sldMk cId="1716191803" sldId="256"/>
            <ac:spMk id="31" creationId="{79D53C90-EE9F-46B5-B981-07A59690D080}"/>
          </ac:spMkLst>
        </pc:spChg>
        <pc:spChg chg="del">
          <ac:chgData name="Stewart Gale" userId="3647ddd2-6040-41ae-a96d-232c23482af8" providerId="ADAL" clId="{9CC2EEF0-24B4-4DAD-B8EB-8B8FB9C2D8D4}" dt="2021-11-07T17:19:00.297" v="107" actId="21"/>
          <ac:spMkLst>
            <pc:docMk/>
            <pc:sldMk cId="1716191803" sldId="256"/>
            <ac:spMk id="32" creationId="{4D2D49DB-7DF4-45D1-9607-CAB4E8C8B200}"/>
          </ac:spMkLst>
        </pc:spChg>
        <pc:spChg chg="del">
          <ac:chgData name="Stewart Gale" userId="3647ddd2-6040-41ae-a96d-232c23482af8" providerId="ADAL" clId="{9CC2EEF0-24B4-4DAD-B8EB-8B8FB9C2D8D4}" dt="2021-11-07T16:53:53.035" v="36" actId="478"/>
          <ac:spMkLst>
            <pc:docMk/>
            <pc:sldMk cId="1716191803" sldId="256"/>
            <ac:spMk id="34" creationId="{39F29C2C-749A-47B6-B323-07AC6D1F275C}"/>
          </ac:spMkLst>
        </pc:spChg>
        <pc:spChg chg="del">
          <ac:chgData name="Stewart Gale" userId="3647ddd2-6040-41ae-a96d-232c23482af8" providerId="ADAL" clId="{9CC2EEF0-24B4-4DAD-B8EB-8B8FB9C2D8D4}" dt="2021-11-07T16:53:53.035" v="36" actId="478"/>
          <ac:spMkLst>
            <pc:docMk/>
            <pc:sldMk cId="1716191803" sldId="256"/>
            <ac:spMk id="36" creationId="{1578EF47-A7CE-4D06-AE79-AE54F79C9DB7}"/>
          </ac:spMkLst>
        </pc:spChg>
        <pc:spChg chg="del">
          <ac:chgData name="Stewart Gale" userId="3647ddd2-6040-41ae-a96d-232c23482af8" providerId="ADAL" clId="{9CC2EEF0-24B4-4DAD-B8EB-8B8FB9C2D8D4}" dt="2021-11-07T16:53:53.035" v="36" actId="478"/>
          <ac:spMkLst>
            <pc:docMk/>
            <pc:sldMk cId="1716191803" sldId="256"/>
            <ac:spMk id="38" creationId="{11B6073F-12D5-4B88-802D-24376A15D03D}"/>
          </ac:spMkLst>
        </pc:spChg>
        <pc:grpChg chg="del">
          <ac:chgData name="Stewart Gale" userId="3647ddd2-6040-41ae-a96d-232c23482af8" providerId="ADAL" clId="{9CC2EEF0-24B4-4DAD-B8EB-8B8FB9C2D8D4}" dt="2021-11-07T17:19:00.297" v="107" actId="21"/>
          <ac:grpSpMkLst>
            <pc:docMk/>
            <pc:sldMk cId="1716191803" sldId="256"/>
            <ac:grpSpMk id="26" creationId="{201F6B73-A425-453A-8AA0-C939F58B50CD}"/>
          </ac:grpSpMkLst>
        </pc:grpChg>
        <pc:grpChg chg="del">
          <ac:chgData name="Stewart Gale" userId="3647ddd2-6040-41ae-a96d-232c23482af8" providerId="ADAL" clId="{9CC2EEF0-24B4-4DAD-B8EB-8B8FB9C2D8D4}" dt="2021-11-07T17:19:00.297" v="107" actId="21"/>
          <ac:grpSpMkLst>
            <pc:docMk/>
            <pc:sldMk cId="1716191803" sldId="256"/>
            <ac:grpSpMk id="27" creationId="{18F23591-E442-4104-9C4F-9B8BEB9654E6}"/>
          </ac:grpSpMkLst>
        </pc:grpChg>
        <pc:grpChg chg="del">
          <ac:chgData name="Stewart Gale" userId="3647ddd2-6040-41ae-a96d-232c23482af8" providerId="ADAL" clId="{9CC2EEF0-24B4-4DAD-B8EB-8B8FB9C2D8D4}" dt="2021-11-07T17:19:00.297" v="107" actId="21"/>
          <ac:grpSpMkLst>
            <pc:docMk/>
            <pc:sldMk cId="1716191803" sldId="256"/>
            <ac:grpSpMk id="28" creationId="{3E02FC02-7FB3-410B-82A9-EBD14F1FBBD8}"/>
          </ac:grpSpMkLst>
        </pc:grpChg>
      </pc:sldChg>
      <pc:sldChg chg="addSp delSp modSp mod modAnim">
        <pc:chgData name="Stewart Gale" userId="3647ddd2-6040-41ae-a96d-232c23482af8" providerId="ADAL" clId="{9CC2EEF0-24B4-4DAD-B8EB-8B8FB9C2D8D4}" dt="2021-11-07T17:19:35.834" v="113" actId="1076"/>
        <pc:sldMkLst>
          <pc:docMk/>
          <pc:sldMk cId="1408040636" sldId="257"/>
        </pc:sldMkLst>
        <pc:spChg chg="mod">
          <ac:chgData name="Stewart Gale" userId="3647ddd2-6040-41ae-a96d-232c23482af8" providerId="ADAL" clId="{9CC2EEF0-24B4-4DAD-B8EB-8B8FB9C2D8D4}" dt="2021-11-07T17:18:55.907" v="106" actId="1076"/>
          <ac:spMkLst>
            <pc:docMk/>
            <pc:sldMk cId="1408040636" sldId="257"/>
            <ac:spMk id="4" creationId="{3F94FBDE-7274-45DF-A858-A56E9F311236}"/>
          </ac:spMkLst>
        </pc:spChg>
        <pc:spChg chg="mod">
          <ac:chgData name="Stewart Gale" userId="3647ddd2-6040-41ae-a96d-232c23482af8" providerId="ADAL" clId="{9CC2EEF0-24B4-4DAD-B8EB-8B8FB9C2D8D4}" dt="2021-11-07T17:18:55.907" v="106" actId="1076"/>
          <ac:spMkLst>
            <pc:docMk/>
            <pc:sldMk cId="1408040636" sldId="257"/>
            <ac:spMk id="5" creationId="{6484A9B1-1E05-4B13-AF83-12ADD6D003E0}"/>
          </ac:spMkLst>
        </pc:spChg>
        <pc:spChg chg="mod">
          <ac:chgData name="Stewart Gale" userId="3647ddd2-6040-41ae-a96d-232c23482af8" providerId="ADAL" clId="{9CC2EEF0-24B4-4DAD-B8EB-8B8FB9C2D8D4}" dt="2021-11-07T17:18:55.907" v="106" actId="1076"/>
          <ac:spMkLst>
            <pc:docMk/>
            <pc:sldMk cId="1408040636" sldId="257"/>
            <ac:spMk id="6" creationId="{04753B3F-2085-44BA-815D-74475E0E1FCE}"/>
          </ac:spMkLst>
        </pc:spChg>
        <pc:spChg chg="mod">
          <ac:chgData name="Stewart Gale" userId="3647ddd2-6040-41ae-a96d-232c23482af8" providerId="ADAL" clId="{9CC2EEF0-24B4-4DAD-B8EB-8B8FB9C2D8D4}" dt="2021-11-07T17:18:55.907" v="106" actId="1076"/>
          <ac:spMkLst>
            <pc:docMk/>
            <pc:sldMk cId="1408040636" sldId="257"/>
            <ac:spMk id="7" creationId="{D418737A-613C-4A78-A33D-6BB5E6C4303D}"/>
          </ac:spMkLst>
        </pc:spChg>
        <pc:spChg chg="mod">
          <ac:chgData name="Stewart Gale" userId="3647ddd2-6040-41ae-a96d-232c23482af8" providerId="ADAL" clId="{9CC2EEF0-24B4-4DAD-B8EB-8B8FB9C2D8D4}" dt="2021-11-07T17:18:55.907" v="106" actId="1076"/>
          <ac:spMkLst>
            <pc:docMk/>
            <pc:sldMk cId="1408040636" sldId="257"/>
            <ac:spMk id="8" creationId="{983EF6B2-5FEB-4A48-AFF0-AF26B6849A8A}"/>
          </ac:spMkLst>
        </pc:spChg>
        <pc:spChg chg="mod">
          <ac:chgData name="Stewart Gale" userId="3647ddd2-6040-41ae-a96d-232c23482af8" providerId="ADAL" clId="{9CC2EEF0-24B4-4DAD-B8EB-8B8FB9C2D8D4}" dt="2021-11-07T17:18:55.907" v="106" actId="1076"/>
          <ac:spMkLst>
            <pc:docMk/>
            <pc:sldMk cId="1408040636" sldId="257"/>
            <ac:spMk id="9" creationId="{6C7ADE9E-9B05-4578-BF91-97F88AC4C57E}"/>
          </ac:spMkLst>
        </pc:spChg>
        <pc:spChg chg="mod">
          <ac:chgData name="Stewart Gale" userId="3647ddd2-6040-41ae-a96d-232c23482af8" providerId="ADAL" clId="{9CC2EEF0-24B4-4DAD-B8EB-8B8FB9C2D8D4}" dt="2021-11-07T17:18:55.907" v="106" actId="1076"/>
          <ac:spMkLst>
            <pc:docMk/>
            <pc:sldMk cId="1408040636" sldId="257"/>
            <ac:spMk id="10" creationId="{DDECDA0B-CFA4-4586-B557-DB0EA92CCE1B}"/>
          </ac:spMkLst>
        </pc:spChg>
        <pc:spChg chg="mod">
          <ac:chgData name="Stewart Gale" userId="3647ddd2-6040-41ae-a96d-232c23482af8" providerId="ADAL" clId="{9CC2EEF0-24B4-4DAD-B8EB-8B8FB9C2D8D4}" dt="2021-11-07T17:18:55.907" v="106" actId="1076"/>
          <ac:spMkLst>
            <pc:docMk/>
            <pc:sldMk cId="1408040636" sldId="257"/>
            <ac:spMk id="11" creationId="{62B36317-AD40-4056-893F-78E902EA6EB8}"/>
          </ac:spMkLst>
        </pc:spChg>
        <pc:spChg chg="mod">
          <ac:chgData name="Stewart Gale" userId="3647ddd2-6040-41ae-a96d-232c23482af8" providerId="ADAL" clId="{9CC2EEF0-24B4-4DAD-B8EB-8B8FB9C2D8D4}" dt="2021-11-07T17:18:55.907" v="106" actId="1076"/>
          <ac:spMkLst>
            <pc:docMk/>
            <pc:sldMk cId="1408040636" sldId="257"/>
            <ac:spMk id="12" creationId="{7D596074-1A17-4A45-9A10-3DEAB5B6E829}"/>
          </ac:spMkLst>
        </pc:spChg>
        <pc:spChg chg="mod">
          <ac:chgData name="Stewart Gale" userId="3647ddd2-6040-41ae-a96d-232c23482af8" providerId="ADAL" clId="{9CC2EEF0-24B4-4DAD-B8EB-8B8FB9C2D8D4}" dt="2021-11-07T17:18:55.907" v="106" actId="1076"/>
          <ac:spMkLst>
            <pc:docMk/>
            <pc:sldMk cId="1408040636" sldId="257"/>
            <ac:spMk id="13" creationId="{2201AF10-54CF-481C-86B8-A33078E3E18B}"/>
          </ac:spMkLst>
        </pc:spChg>
        <pc:spChg chg="mod">
          <ac:chgData name="Stewart Gale" userId="3647ddd2-6040-41ae-a96d-232c23482af8" providerId="ADAL" clId="{9CC2EEF0-24B4-4DAD-B8EB-8B8FB9C2D8D4}" dt="2021-11-07T17:18:55.907" v="106" actId="1076"/>
          <ac:spMkLst>
            <pc:docMk/>
            <pc:sldMk cId="1408040636" sldId="257"/>
            <ac:spMk id="14" creationId="{E5565982-6D75-4624-AF45-B721D9496B8A}"/>
          </ac:spMkLst>
        </pc:spChg>
        <pc:spChg chg="mod">
          <ac:chgData name="Stewart Gale" userId="3647ddd2-6040-41ae-a96d-232c23482af8" providerId="ADAL" clId="{9CC2EEF0-24B4-4DAD-B8EB-8B8FB9C2D8D4}" dt="2021-11-07T17:18:55.907" v="106" actId="1076"/>
          <ac:spMkLst>
            <pc:docMk/>
            <pc:sldMk cId="1408040636" sldId="257"/>
            <ac:spMk id="15" creationId="{C4785E8A-B297-43E1-BF50-83DF2D5BE43E}"/>
          </ac:spMkLst>
        </pc:spChg>
        <pc:spChg chg="mod">
          <ac:chgData name="Stewart Gale" userId="3647ddd2-6040-41ae-a96d-232c23482af8" providerId="ADAL" clId="{9CC2EEF0-24B4-4DAD-B8EB-8B8FB9C2D8D4}" dt="2021-11-07T17:18:55.907" v="106" actId="1076"/>
          <ac:spMkLst>
            <pc:docMk/>
            <pc:sldMk cId="1408040636" sldId="257"/>
            <ac:spMk id="16" creationId="{F068C7AA-6910-4527-B592-182D02C254B4}"/>
          </ac:spMkLst>
        </pc:spChg>
        <pc:spChg chg="mod">
          <ac:chgData name="Stewart Gale" userId="3647ddd2-6040-41ae-a96d-232c23482af8" providerId="ADAL" clId="{9CC2EEF0-24B4-4DAD-B8EB-8B8FB9C2D8D4}" dt="2021-11-07T17:18:55.907" v="106" actId="1076"/>
          <ac:spMkLst>
            <pc:docMk/>
            <pc:sldMk cId="1408040636" sldId="257"/>
            <ac:spMk id="17" creationId="{595DB7F0-52B7-4D12-B8B2-3FBECABF853B}"/>
          </ac:spMkLst>
        </pc:spChg>
        <pc:spChg chg="mod">
          <ac:chgData name="Stewart Gale" userId="3647ddd2-6040-41ae-a96d-232c23482af8" providerId="ADAL" clId="{9CC2EEF0-24B4-4DAD-B8EB-8B8FB9C2D8D4}" dt="2021-11-07T17:18:55.907" v="106" actId="1076"/>
          <ac:spMkLst>
            <pc:docMk/>
            <pc:sldMk cId="1408040636" sldId="257"/>
            <ac:spMk id="18" creationId="{416D4DFC-7C55-4254-9B8A-E791D302D55B}"/>
          </ac:spMkLst>
        </pc:spChg>
        <pc:spChg chg="mod">
          <ac:chgData name="Stewart Gale" userId="3647ddd2-6040-41ae-a96d-232c23482af8" providerId="ADAL" clId="{9CC2EEF0-24B4-4DAD-B8EB-8B8FB9C2D8D4}" dt="2021-11-07T17:18:55.907" v="106" actId="1076"/>
          <ac:spMkLst>
            <pc:docMk/>
            <pc:sldMk cId="1408040636" sldId="257"/>
            <ac:spMk id="19" creationId="{99D5D90B-6833-4439-85EE-6B8549DD3A72}"/>
          </ac:spMkLst>
        </pc:spChg>
        <pc:spChg chg="mod">
          <ac:chgData name="Stewart Gale" userId="3647ddd2-6040-41ae-a96d-232c23482af8" providerId="ADAL" clId="{9CC2EEF0-24B4-4DAD-B8EB-8B8FB9C2D8D4}" dt="2021-11-07T17:18:55.907" v="106" actId="1076"/>
          <ac:spMkLst>
            <pc:docMk/>
            <pc:sldMk cId="1408040636" sldId="257"/>
            <ac:spMk id="20" creationId="{5B37DED0-4C10-45BE-80DA-8931D332067B}"/>
          </ac:spMkLst>
        </pc:spChg>
        <pc:spChg chg="mod">
          <ac:chgData name="Stewart Gale" userId="3647ddd2-6040-41ae-a96d-232c23482af8" providerId="ADAL" clId="{9CC2EEF0-24B4-4DAD-B8EB-8B8FB9C2D8D4}" dt="2021-11-07T17:19:29.422" v="112" actId="1076"/>
          <ac:spMkLst>
            <pc:docMk/>
            <pc:sldMk cId="1408040636" sldId="257"/>
            <ac:spMk id="21" creationId="{EA53D75A-AF97-41FA-A97D-639FC38E1856}"/>
          </ac:spMkLst>
        </pc:spChg>
        <pc:spChg chg="mod">
          <ac:chgData name="Stewart Gale" userId="3647ddd2-6040-41ae-a96d-232c23482af8" providerId="ADAL" clId="{9CC2EEF0-24B4-4DAD-B8EB-8B8FB9C2D8D4}" dt="2021-11-07T17:19:10.806" v="110" actId="1076"/>
          <ac:spMkLst>
            <pc:docMk/>
            <pc:sldMk cId="1408040636" sldId="257"/>
            <ac:spMk id="23" creationId="{CB6913CA-190A-485F-8460-CC6F41068A5F}"/>
          </ac:spMkLst>
        </pc:spChg>
        <pc:spChg chg="del">
          <ac:chgData name="Stewart Gale" userId="3647ddd2-6040-41ae-a96d-232c23482af8" providerId="ADAL" clId="{9CC2EEF0-24B4-4DAD-B8EB-8B8FB9C2D8D4}" dt="2021-11-07T16:53:58.721" v="39" actId="478"/>
          <ac:spMkLst>
            <pc:docMk/>
            <pc:sldMk cId="1408040636" sldId="257"/>
            <ac:spMk id="24" creationId="{8704693A-A69A-4382-97C6-6977D1F3B33D}"/>
          </ac:spMkLst>
        </pc:spChg>
        <pc:spChg chg="mod">
          <ac:chgData name="Stewart Gale" userId="3647ddd2-6040-41ae-a96d-232c23482af8" providerId="ADAL" clId="{9CC2EEF0-24B4-4DAD-B8EB-8B8FB9C2D8D4}" dt="2021-11-07T17:19:24.595" v="111" actId="1076"/>
          <ac:spMkLst>
            <pc:docMk/>
            <pc:sldMk cId="1408040636" sldId="257"/>
            <ac:spMk id="24" creationId="{C2D220B5-AA78-40B4-97E6-1365509D8153}"/>
          </ac:spMkLst>
        </pc:spChg>
        <pc:spChg chg="del mod">
          <ac:chgData name="Stewart Gale" userId="3647ddd2-6040-41ae-a96d-232c23482af8" providerId="ADAL" clId="{9CC2EEF0-24B4-4DAD-B8EB-8B8FB9C2D8D4}" dt="2021-11-07T16:53:56.707" v="38" actId="478"/>
          <ac:spMkLst>
            <pc:docMk/>
            <pc:sldMk cId="1408040636" sldId="257"/>
            <ac:spMk id="25" creationId="{5F9B8D2D-1BBB-42BC-888E-651889E5C703}"/>
          </ac:spMkLst>
        </pc:spChg>
        <pc:spChg chg="mod">
          <ac:chgData name="Stewart Gale" userId="3647ddd2-6040-41ae-a96d-232c23482af8" providerId="ADAL" clId="{9CC2EEF0-24B4-4DAD-B8EB-8B8FB9C2D8D4}" dt="2021-11-07T17:19:24.595" v="111" actId="1076"/>
          <ac:spMkLst>
            <pc:docMk/>
            <pc:sldMk cId="1408040636" sldId="257"/>
            <ac:spMk id="25" creationId="{8E6F27DF-AFF7-4FC7-AD3E-6DA08DB4AB8C}"/>
          </ac:spMkLst>
        </pc:spChg>
        <pc:spChg chg="del mod">
          <ac:chgData name="Stewart Gale" userId="3647ddd2-6040-41ae-a96d-232c23482af8" providerId="ADAL" clId="{9CC2EEF0-24B4-4DAD-B8EB-8B8FB9C2D8D4}" dt="2021-11-07T16:53:56.707" v="38" actId="478"/>
          <ac:spMkLst>
            <pc:docMk/>
            <pc:sldMk cId="1408040636" sldId="257"/>
            <ac:spMk id="26" creationId="{411B5D16-0BDE-4985-BB15-6F91940848E7}"/>
          </ac:spMkLst>
        </pc:spChg>
        <pc:spChg chg="mod">
          <ac:chgData name="Stewart Gale" userId="3647ddd2-6040-41ae-a96d-232c23482af8" providerId="ADAL" clId="{9CC2EEF0-24B4-4DAD-B8EB-8B8FB9C2D8D4}" dt="2021-11-07T17:19:24.595" v="111" actId="1076"/>
          <ac:spMkLst>
            <pc:docMk/>
            <pc:sldMk cId="1408040636" sldId="257"/>
            <ac:spMk id="26" creationId="{A70EAEC9-7FD7-4054-9FEB-1D39CA7F2AE3}"/>
          </ac:spMkLst>
        </pc:spChg>
        <pc:spChg chg="mod">
          <ac:chgData name="Stewart Gale" userId="3647ddd2-6040-41ae-a96d-232c23482af8" providerId="ADAL" clId="{9CC2EEF0-24B4-4DAD-B8EB-8B8FB9C2D8D4}" dt="2021-11-07T17:19:06.372" v="109" actId="1076"/>
          <ac:spMkLst>
            <pc:docMk/>
            <pc:sldMk cId="1408040636" sldId="257"/>
            <ac:spMk id="29" creationId="{E3D151E4-85FF-4BCD-B630-363432120CF2}"/>
          </ac:spMkLst>
        </pc:spChg>
        <pc:spChg chg="mod">
          <ac:chgData name="Stewart Gale" userId="3647ddd2-6040-41ae-a96d-232c23482af8" providerId="ADAL" clId="{9CC2EEF0-24B4-4DAD-B8EB-8B8FB9C2D8D4}" dt="2021-11-07T17:19:06.372" v="109" actId="1076"/>
          <ac:spMkLst>
            <pc:docMk/>
            <pc:sldMk cId="1408040636" sldId="257"/>
            <ac:spMk id="30" creationId="{E32AE65A-DC42-4572-9EBD-0FA0BC240078}"/>
          </ac:spMkLst>
        </pc:spChg>
        <pc:spChg chg="mod">
          <ac:chgData name="Stewart Gale" userId="3647ddd2-6040-41ae-a96d-232c23482af8" providerId="ADAL" clId="{9CC2EEF0-24B4-4DAD-B8EB-8B8FB9C2D8D4}" dt="2021-11-07T17:19:06.372" v="109" actId="1076"/>
          <ac:spMkLst>
            <pc:docMk/>
            <pc:sldMk cId="1408040636" sldId="257"/>
            <ac:spMk id="31" creationId="{14A3195D-1DB6-4A38-B81F-87DF576B2BBF}"/>
          </ac:spMkLst>
        </pc:spChg>
        <pc:spChg chg="mod">
          <ac:chgData name="Stewart Gale" userId="3647ddd2-6040-41ae-a96d-232c23482af8" providerId="ADAL" clId="{9CC2EEF0-24B4-4DAD-B8EB-8B8FB9C2D8D4}" dt="2021-11-07T17:19:35.834" v="113" actId="1076"/>
          <ac:spMkLst>
            <pc:docMk/>
            <pc:sldMk cId="1408040636" sldId="257"/>
            <ac:spMk id="34" creationId="{9E228722-66AE-4E65-B88B-D4F859568AFE}"/>
          </ac:spMkLst>
        </pc:spChg>
        <pc:spChg chg="mod">
          <ac:chgData name="Stewart Gale" userId="3647ddd2-6040-41ae-a96d-232c23482af8" providerId="ADAL" clId="{9CC2EEF0-24B4-4DAD-B8EB-8B8FB9C2D8D4}" dt="2021-11-07T17:19:35.834" v="113" actId="1076"/>
          <ac:spMkLst>
            <pc:docMk/>
            <pc:sldMk cId="1408040636" sldId="257"/>
            <ac:spMk id="35" creationId="{718E06A4-0361-440D-A983-2FBEAC541433}"/>
          </ac:spMkLst>
        </pc:spChg>
        <pc:spChg chg="mod">
          <ac:chgData name="Stewart Gale" userId="3647ddd2-6040-41ae-a96d-232c23482af8" providerId="ADAL" clId="{9CC2EEF0-24B4-4DAD-B8EB-8B8FB9C2D8D4}" dt="2021-11-07T17:19:35.834" v="113" actId="1076"/>
          <ac:spMkLst>
            <pc:docMk/>
            <pc:sldMk cId="1408040636" sldId="257"/>
            <ac:spMk id="36" creationId="{7AEA50AD-4EB3-4E98-8D17-1D7D500012DF}"/>
          </ac:spMkLst>
        </pc:spChg>
        <pc:spChg chg="add mod">
          <ac:chgData name="Stewart Gale" userId="3647ddd2-6040-41ae-a96d-232c23482af8" providerId="ADAL" clId="{9CC2EEF0-24B4-4DAD-B8EB-8B8FB9C2D8D4}" dt="2021-11-07T17:19:06.372" v="109" actId="1076"/>
          <ac:spMkLst>
            <pc:docMk/>
            <pc:sldMk cId="1408040636" sldId="257"/>
            <ac:spMk id="38" creationId="{FA54ED97-C716-460E-94D4-F2FB9C7A9615}"/>
          </ac:spMkLst>
        </pc:spChg>
        <pc:spChg chg="add mod">
          <ac:chgData name="Stewart Gale" userId="3647ddd2-6040-41ae-a96d-232c23482af8" providerId="ADAL" clId="{9CC2EEF0-24B4-4DAD-B8EB-8B8FB9C2D8D4}" dt="2021-11-07T17:19:06.372" v="109" actId="1076"/>
          <ac:spMkLst>
            <pc:docMk/>
            <pc:sldMk cId="1408040636" sldId="257"/>
            <ac:spMk id="39" creationId="{6B97F152-BAD7-4CCA-AF62-AE8C3112782D}"/>
          </ac:spMkLst>
        </pc:spChg>
        <pc:spChg chg="add mod">
          <ac:chgData name="Stewart Gale" userId="3647ddd2-6040-41ae-a96d-232c23482af8" providerId="ADAL" clId="{9CC2EEF0-24B4-4DAD-B8EB-8B8FB9C2D8D4}" dt="2021-11-07T17:19:06.372" v="109" actId="1076"/>
          <ac:spMkLst>
            <pc:docMk/>
            <pc:sldMk cId="1408040636" sldId="257"/>
            <ac:spMk id="40" creationId="{333AE700-3BB3-4E26-B9C8-CE36C5824626}"/>
          </ac:spMkLst>
        </pc:spChg>
        <pc:spChg chg="add mod">
          <ac:chgData name="Stewart Gale" userId="3647ddd2-6040-41ae-a96d-232c23482af8" providerId="ADAL" clId="{9CC2EEF0-24B4-4DAD-B8EB-8B8FB9C2D8D4}" dt="2021-11-07T17:19:06.372" v="109" actId="1076"/>
          <ac:spMkLst>
            <pc:docMk/>
            <pc:sldMk cId="1408040636" sldId="257"/>
            <ac:spMk id="41" creationId="{F83E147F-579F-4D0B-878C-24A7E172F1CC}"/>
          </ac:spMkLst>
        </pc:spChg>
        <pc:grpChg chg="add mod">
          <ac:chgData name="Stewart Gale" userId="3647ddd2-6040-41ae-a96d-232c23482af8" providerId="ADAL" clId="{9CC2EEF0-24B4-4DAD-B8EB-8B8FB9C2D8D4}" dt="2021-11-07T17:19:24.595" v="111" actId="1076"/>
          <ac:grpSpMkLst>
            <pc:docMk/>
            <pc:sldMk cId="1408040636" sldId="257"/>
            <ac:grpSpMk id="22" creationId="{5CF5E163-A4DC-44C1-B385-34D541BAD8C6}"/>
          </ac:grpSpMkLst>
        </pc:grpChg>
        <pc:grpChg chg="add mod">
          <ac:chgData name="Stewart Gale" userId="3647ddd2-6040-41ae-a96d-232c23482af8" providerId="ADAL" clId="{9CC2EEF0-24B4-4DAD-B8EB-8B8FB9C2D8D4}" dt="2021-11-07T17:19:06.372" v="109" actId="1076"/>
          <ac:grpSpMkLst>
            <pc:docMk/>
            <pc:sldMk cId="1408040636" sldId="257"/>
            <ac:grpSpMk id="28" creationId="{9F14F179-C249-437E-8450-D12AECDB1BA0}"/>
          </ac:grpSpMkLst>
        </pc:grpChg>
        <pc:grpChg chg="add mod">
          <ac:chgData name="Stewart Gale" userId="3647ddd2-6040-41ae-a96d-232c23482af8" providerId="ADAL" clId="{9CC2EEF0-24B4-4DAD-B8EB-8B8FB9C2D8D4}" dt="2021-11-07T17:19:35.834" v="113" actId="1076"/>
          <ac:grpSpMkLst>
            <pc:docMk/>
            <pc:sldMk cId="1408040636" sldId="257"/>
            <ac:grpSpMk id="33" creationId="{10A1C9D8-EEB5-4E63-968D-A2C26C9CB6FB}"/>
          </ac:grpSpMkLst>
        </pc:grpChg>
        <pc:cxnChg chg="mod">
          <ac:chgData name="Stewart Gale" userId="3647ddd2-6040-41ae-a96d-232c23482af8" providerId="ADAL" clId="{9CC2EEF0-24B4-4DAD-B8EB-8B8FB9C2D8D4}" dt="2021-11-07T17:19:24.595" v="111" actId="1076"/>
          <ac:cxnSpMkLst>
            <pc:docMk/>
            <pc:sldMk cId="1408040636" sldId="257"/>
            <ac:cxnSpMk id="27" creationId="{ED3A6EBD-E845-42FC-9875-24ECBCDEA409}"/>
          </ac:cxnSpMkLst>
        </pc:cxnChg>
        <pc:cxnChg chg="mod">
          <ac:chgData name="Stewart Gale" userId="3647ddd2-6040-41ae-a96d-232c23482af8" providerId="ADAL" clId="{9CC2EEF0-24B4-4DAD-B8EB-8B8FB9C2D8D4}" dt="2021-11-07T17:19:06.372" v="109" actId="1076"/>
          <ac:cxnSpMkLst>
            <pc:docMk/>
            <pc:sldMk cId="1408040636" sldId="257"/>
            <ac:cxnSpMk id="32" creationId="{2A49B100-DE78-48BE-B804-E830A4197F04}"/>
          </ac:cxnSpMkLst>
        </pc:cxnChg>
        <pc:cxnChg chg="mod">
          <ac:chgData name="Stewart Gale" userId="3647ddd2-6040-41ae-a96d-232c23482af8" providerId="ADAL" clId="{9CC2EEF0-24B4-4DAD-B8EB-8B8FB9C2D8D4}" dt="2021-11-07T17:19:35.834" v="113" actId="1076"/>
          <ac:cxnSpMkLst>
            <pc:docMk/>
            <pc:sldMk cId="1408040636" sldId="257"/>
            <ac:cxnSpMk id="37" creationId="{6F286CA8-00C6-4BEA-A57E-DB13BBB70CF5}"/>
          </ac:cxnSpMkLst>
        </pc:cxnChg>
      </pc:sldChg>
      <pc:sldChg chg="add modAnim">
        <pc:chgData name="Stewart Gale" userId="3647ddd2-6040-41ae-a96d-232c23482af8" providerId="ADAL" clId="{9CC2EEF0-24B4-4DAD-B8EB-8B8FB9C2D8D4}" dt="2021-11-07T16:54:11.615" v="41"/>
        <pc:sldMkLst>
          <pc:docMk/>
          <pc:sldMk cId="2249553608" sldId="258"/>
        </pc:sldMkLst>
      </pc:sldChg>
      <pc:sldChg chg="add modAnim">
        <pc:chgData name="Stewart Gale" userId="3647ddd2-6040-41ae-a96d-232c23482af8" providerId="ADAL" clId="{9CC2EEF0-24B4-4DAD-B8EB-8B8FB9C2D8D4}" dt="2021-11-07T16:54:40.681" v="44"/>
        <pc:sldMkLst>
          <pc:docMk/>
          <pc:sldMk cId="4205528405" sldId="259"/>
        </pc:sldMkLst>
      </pc:sldChg>
      <pc:sldChg chg="addSp delSp modSp new mod">
        <pc:chgData name="Stewart Gale" userId="3647ddd2-6040-41ae-a96d-232c23482af8" providerId="ADAL" clId="{9CC2EEF0-24B4-4DAD-B8EB-8B8FB9C2D8D4}" dt="2021-11-07T16:53:46.914" v="35" actId="1076"/>
        <pc:sldMkLst>
          <pc:docMk/>
          <pc:sldMk cId="350363416" sldId="260"/>
        </pc:sldMkLst>
        <pc:spChg chg="del mod">
          <ac:chgData name="Stewart Gale" userId="3647ddd2-6040-41ae-a96d-232c23482af8" providerId="ADAL" clId="{9CC2EEF0-24B4-4DAD-B8EB-8B8FB9C2D8D4}" dt="2021-11-07T16:53:22.323" v="3" actId="478"/>
          <ac:spMkLst>
            <pc:docMk/>
            <pc:sldMk cId="350363416" sldId="260"/>
            <ac:spMk id="2" creationId="{640CE4CF-40E4-4EFA-8B45-7C60B5A602F2}"/>
          </ac:spMkLst>
        </pc:spChg>
        <pc:spChg chg="del mod">
          <ac:chgData name="Stewart Gale" userId="3647ddd2-6040-41ae-a96d-232c23482af8" providerId="ADAL" clId="{9CC2EEF0-24B4-4DAD-B8EB-8B8FB9C2D8D4}" dt="2021-11-07T16:53:22.323" v="3" actId="478"/>
          <ac:spMkLst>
            <pc:docMk/>
            <pc:sldMk cId="350363416" sldId="260"/>
            <ac:spMk id="3" creationId="{11634432-3355-4EBD-97D0-B2E02DEDF2E2}"/>
          </ac:spMkLst>
        </pc:spChg>
        <pc:spChg chg="add mod">
          <ac:chgData name="Stewart Gale" userId="3647ddd2-6040-41ae-a96d-232c23482af8" providerId="ADAL" clId="{9CC2EEF0-24B4-4DAD-B8EB-8B8FB9C2D8D4}" dt="2021-11-07T16:53:46.914" v="35" actId="1076"/>
          <ac:spMkLst>
            <pc:docMk/>
            <pc:sldMk cId="350363416" sldId="260"/>
            <ac:spMk id="4" creationId="{C9851831-6900-4730-A6C2-938BCF99EFD3}"/>
          </ac:spMkLst>
        </pc:spChg>
      </pc:sldChg>
      <pc:sldChg chg="modSp add mod setBg">
        <pc:chgData name="Stewart Gale" userId="3647ddd2-6040-41ae-a96d-232c23482af8" providerId="ADAL" clId="{9CC2EEF0-24B4-4DAD-B8EB-8B8FB9C2D8D4}" dt="2021-11-07T17:19:50.922" v="117" actId="1076"/>
        <pc:sldMkLst>
          <pc:docMk/>
          <pc:sldMk cId="294301012" sldId="294"/>
        </pc:sldMkLst>
        <pc:spChg chg="mod">
          <ac:chgData name="Stewart Gale" userId="3647ddd2-6040-41ae-a96d-232c23482af8" providerId="ADAL" clId="{9CC2EEF0-24B4-4DAD-B8EB-8B8FB9C2D8D4}" dt="2021-11-07T17:19:46.795" v="115" actId="1076"/>
          <ac:spMkLst>
            <pc:docMk/>
            <pc:sldMk cId="294301012" sldId="294"/>
            <ac:spMk id="2" creationId="{459B7BD7-8364-4FB9-92A7-2E9CFE472F6C}"/>
          </ac:spMkLst>
        </pc:spChg>
        <pc:spChg chg="mod">
          <ac:chgData name="Stewart Gale" userId="3647ddd2-6040-41ae-a96d-232c23482af8" providerId="ADAL" clId="{9CC2EEF0-24B4-4DAD-B8EB-8B8FB9C2D8D4}" dt="2021-11-07T17:19:46.795" v="115" actId="1076"/>
          <ac:spMkLst>
            <pc:docMk/>
            <pc:sldMk cId="294301012" sldId="294"/>
            <ac:spMk id="39" creationId="{B4B439F9-8C60-4032-8CBB-1F89D85852CD}"/>
          </ac:spMkLst>
        </pc:spChg>
        <pc:spChg chg="mod">
          <ac:chgData name="Stewart Gale" userId="3647ddd2-6040-41ae-a96d-232c23482af8" providerId="ADAL" clId="{9CC2EEF0-24B4-4DAD-B8EB-8B8FB9C2D8D4}" dt="2021-11-07T17:19:46.795" v="115" actId="1076"/>
          <ac:spMkLst>
            <pc:docMk/>
            <pc:sldMk cId="294301012" sldId="294"/>
            <ac:spMk id="40" creationId="{7E4B3FAE-DB5B-49E9-A838-75E68F010708}"/>
          </ac:spMkLst>
        </pc:spChg>
        <pc:spChg chg="mod">
          <ac:chgData name="Stewart Gale" userId="3647ddd2-6040-41ae-a96d-232c23482af8" providerId="ADAL" clId="{9CC2EEF0-24B4-4DAD-B8EB-8B8FB9C2D8D4}" dt="2021-11-07T17:19:46.795" v="115" actId="1076"/>
          <ac:spMkLst>
            <pc:docMk/>
            <pc:sldMk cId="294301012" sldId="294"/>
            <ac:spMk id="45" creationId="{A88785C5-C919-496A-A374-324E5D52A65C}"/>
          </ac:spMkLst>
        </pc:spChg>
        <pc:spChg chg="mod">
          <ac:chgData name="Stewart Gale" userId="3647ddd2-6040-41ae-a96d-232c23482af8" providerId="ADAL" clId="{9CC2EEF0-24B4-4DAD-B8EB-8B8FB9C2D8D4}" dt="2021-11-07T17:19:46.795" v="115" actId="1076"/>
          <ac:spMkLst>
            <pc:docMk/>
            <pc:sldMk cId="294301012" sldId="294"/>
            <ac:spMk id="46" creationId="{04353B5B-3111-49EE-B703-85D1D49B38D3}"/>
          </ac:spMkLst>
        </pc:spChg>
        <pc:spChg chg="mod">
          <ac:chgData name="Stewart Gale" userId="3647ddd2-6040-41ae-a96d-232c23482af8" providerId="ADAL" clId="{9CC2EEF0-24B4-4DAD-B8EB-8B8FB9C2D8D4}" dt="2021-11-07T17:19:46.795" v="115" actId="1076"/>
          <ac:spMkLst>
            <pc:docMk/>
            <pc:sldMk cId="294301012" sldId="294"/>
            <ac:spMk id="47" creationId="{89AAB237-3C18-4B6A-B954-85662C73E635}"/>
          </ac:spMkLst>
        </pc:spChg>
        <pc:spChg chg="mod">
          <ac:chgData name="Stewart Gale" userId="3647ddd2-6040-41ae-a96d-232c23482af8" providerId="ADAL" clId="{9CC2EEF0-24B4-4DAD-B8EB-8B8FB9C2D8D4}" dt="2021-11-07T17:19:46.795" v="115" actId="1076"/>
          <ac:spMkLst>
            <pc:docMk/>
            <pc:sldMk cId="294301012" sldId="294"/>
            <ac:spMk id="51" creationId="{B661AA99-7BFA-4218-A3DC-8BFCCF7D17DC}"/>
          </ac:spMkLst>
        </pc:spChg>
        <pc:spChg chg="mod">
          <ac:chgData name="Stewart Gale" userId="3647ddd2-6040-41ae-a96d-232c23482af8" providerId="ADAL" clId="{9CC2EEF0-24B4-4DAD-B8EB-8B8FB9C2D8D4}" dt="2021-11-07T17:19:46.795" v="115" actId="1076"/>
          <ac:spMkLst>
            <pc:docMk/>
            <pc:sldMk cId="294301012" sldId="294"/>
            <ac:spMk id="52" creationId="{6F5B744C-9DE9-47C6-9859-8C3E87EDAAA9}"/>
          </ac:spMkLst>
        </pc:spChg>
        <pc:spChg chg="mod">
          <ac:chgData name="Stewart Gale" userId="3647ddd2-6040-41ae-a96d-232c23482af8" providerId="ADAL" clId="{9CC2EEF0-24B4-4DAD-B8EB-8B8FB9C2D8D4}" dt="2021-11-07T17:19:46.795" v="115" actId="1076"/>
          <ac:spMkLst>
            <pc:docMk/>
            <pc:sldMk cId="294301012" sldId="294"/>
            <ac:spMk id="53" creationId="{16DE729A-ADA6-465B-959B-09A9BAA2B3B3}"/>
          </ac:spMkLst>
        </pc:spChg>
        <pc:spChg chg="mod">
          <ac:chgData name="Stewart Gale" userId="3647ddd2-6040-41ae-a96d-232c23482af8" providerId="ADAL" clId="{9CC2EEF0-24B4-4DAD-B8EB-8B8FB9C2D8D4}" dt="2021-11-07T17:19:46.795" v="115" actId="1076"/>
          <ac:spMkLst>
            <pc:docMk/>
            <pc:sldMk cId="294301012" sldId="294"/>
            <ac:spMk id="71" creationId="{00000000-0000-0000-0000-000000000000}"/>
          </ac:spMkLst>
        </pc:spChg>
        <pc:spChg chg="mod">
          <ac:chgData name="Stewart Gale" userId="3647ddd2-6040-41ae-a96d-232c23482af8" providerId="ADAL" clId="{9CC2EEF0-24B4-4DAD-B8EB-8B8FB9C2D8D4}" dt="2021-11-07T17:19:46.795" v="115" actId="1076"/>
          <ac:spMkLst>
            <pc:docMk/>
            <pc:sldMk cId="294301012" sldId="294"/>
            <ac:spMk id="74" creationId="{00000000-0000-0000-0000-000000000000}"/>
          </ac:spMkLst>
        </pc:spChg>
        <pc:spChg chg="mod">
          <ac:chgData name="Stewart Gale" userId="3647ddd2-6040-41ae-a96d-232c23482af8" providerId="ADAL" clId="{9CC2EEF0-24B4-4DAD-B8EB-8B8FB9C2D8D4}" dt="2021-11-07T17:19:46.795" v="115" actId="1076"/>
          <ac:spMkLst>
            <pc:docMk/>
            <pc:sldMk cId="294301012" sldId="294"/>
            <ac:spMk id="75" creationId="{00000000-0000-0000-0000-000000000000}"/>
          </ac:spMkLst>
        </pc:spChg>
        <pc:spChg chg="mod">
          <ac:chgData name="Stewart Gale" userId="3647ddd2-6040-41ae-a96d-232c23482af8" providerId="ADAL" clId="{9CC2EEF0-24B4-4DAD-B8EB-8B8FB9C2D8D4}" dt="2021-11-07T17:19:46.795" v="115" actId="1076"/>
          <ac:spMkLst>
            <pc:docMk/>
            <pc:sldMk cId="294301012" sldId="294"/>
            <ac:spMk id="78" creationId="{00000000-0000-0000-0000-000000000000}"/>
          </ac:spMkLst>
        </pc:spChg>
        <pc:spChg chg="mod">
          <ac:chgData name="Stewart Gale" userId="3647ddd2-6040-41ae-a96d-232c23482af8" providerId="ADAL" clId="{9CC2EEF0-24B4-4DAD-B8EB-8B8FB9C2D8D4}" dt="2021-11-07T17:19:46.795" v="115" actId="1076"/>
          <ac:spMkLst>
            <pc:docMk/>
            <pc:sldMk cId="294301012" sldId="294"/>
            <ac:spMk id="79" creationId="{00000000-0000-0000-0000-000000000000}"/>
          </ac:spMkLst>
        </pc:spChg>
        <pc:spChg chg="mod">
          <ac:chgData name="Stewart Gale" userId="3647ddd2-6040-41ae-a96d-232c23482af8" providerId="ADAL" clId="{9CC2EEF0-24B4-4DAD-B8EB-8B8FB9C2D8D4}" dt="2021-11-07T17:19:46.795" v="115" actId="1076"/>
          <ac:spMkLst>
            <pc:docMk/>
            <pc:sldMk cId="294301012" sldId="294"/>
            <ac:spMk id="82" creationId="{00000000-0000-0000-0000-000000000000}"/>
          </ac:spMkLst>
        </pc:spChg>
        <pc:spChg chg="mod">
          <ac:chgData name="Stewart Gale" userId="3647ddd2-6040-41ae-a96d-232c23482af8" providerId="ADAL" clId="{9CC2EEF0-24B4-4DAD-B8EB-8B8FB9C2D8D4}" dt="2021-11-07T17:19:46.795" v="115" actId="1076"/>
          <ac:spMkLst>
            <pc:docMk/>
            <pc:sldMk cId="294301012" sldId="294"/>
            <ac:spMk id="84" creationId="{00000000-0000-0000-0000-000000000000}"/>
          </ac:spMkLst>
        </pc:spChg>
        <pc:spChg chg="mod">
          <ac:chgData name="Stewart Gale" userId="3647ddd2-6040-41ae-a96d-232c23482af8" providerId="ADAL" clId="{9CC2EEF0-24B4-4DAD-B8EB-8B8FB9C2D8D4}" dt="2021-11-07T17:19:46.795" v="115" actId="1076"/>
          <ac:spMkLst>
            <pc:docMk/>
            <pc:sldMk cId="294301012" sldId="294"/>
            <ac:spMk id="85" creationId="{00000000-0000-0000-0000-000000000000}"/>
          </ac:spMkLst>
        </pc:spChg>
        <pc:spChg chg="mod">
          <ac:chgData name="Stewart Gale" userId="3647ddd2-6040-41ae-a96d-232c23482af8" providerId="ADAL" clId="{9CC2EEF0-24B4-4DAD-B8EB-8B8FB9C2D8D4}" dt="2021-11-07T17:19:46.795" v="115" actId="1076"/>
          <ac:spMkLst>
            <pc:docMk/>
            <pc:sldMk cId="294301012" sldId="294"/>
            <ac:spMk id="86" creationId="{00000000-0000-0000-0000-000000000000}"/>
          </ac:spMkLst>
        </pc:spChg>
        <pc:spChg chg="mod">
          <ac:chgData name="Stewart Gale" userId="3647ddd2-6040-41ae-a96d-232c23482af8" providerId="ADAL" clId="{9CC2EEF0-24B4-4DAD-B8EB-8B8FB9C2D8D4}" dt="2021-11-07T17:19:50.922" v="117" actId="1076"/>
          <ac:spMkLst>
            <pc:docMk/>
            <pc:sldMk cId="294301012" sldId="294"/>
            <ac:spMk id="89" creationId="{00000000-0000-0000-0000-000000000000}"/>
          </ac:spMkLst>
        </pc:spChg>
        <pc:spChg chg="mod">
          <ac:chgData name="Stewart Gale" userId="3647ddd2-6040-41ae-a96d-232c23482af8" providerId="ADAL" clId="{9CC2EEF0-24B4-4DAD-B8EB-8B8FB9C2D8D4}" dt="2021-11-07T17:19:46.795" v="115" actId="1076"/>
          <ac:spMkLst>
            <pc:docMk/>
            <pc:sldMk cId="294301012" sldId="294"/>
            <ac:spMk id="90" creationId="{00000000-0000-0000-0000-000000000000}"/>
          </ac:spMkLst>
        </pc:spChg>
        <pc:spChg chg="mod">
          <ac:chgData name="Stewart Gale" userId="3647ddd2-6040-41ae-a96d-232c23482af8" providerId="ADAL" clId="{9CC2EEF0-24B4-4DAD-B8EB-8B8FB9C2D8D4}" dt="2021-11-07T17:19:46.795" v="115" actId="1076"/>
          <ac:spMkLst>
            <pc:docMk/>
            <pc:sldMk cId="294301012" sldId="294"/>
            <ac:spMk id="93" creationId="{00000000-0000-0000-0000-000000000000}"/>
          </ac:spMkLst>
        </pc:spChg>
        <pc:spChg chg="mod">
          <ac:chgData name="Stewart Gale" userId="3647ddd2-6040-41ae-a96d-232c23482af8" providerId="ADAL" clId="{9CC2EEF0-24B4-4DAD-B8EB-8B8FB9C2D8D4}" dt="2021-11-07T17:19:46.795" v="115" actId="1076"/>
          <ac:spMkLst>
            <pc:docMk/>
            <pc:sldMk cId="294301012" sldId="294"/>
            <ac:spMk id="94" creationId="{00000000-0000-0000-0000-000000000000}"/>
          </ac:spMkLst>
        </pc:spChg>
        <pc:spChg chg="mod">
          <ac:chgData name="Stewart Gale" userId="3647ddd2-6040-41ae-a96d-232c23482af8" providerId="ADAL" clId="{9CC2EEF0-24B4-4DAD-B8EB-8B8FB9C2D8D4}" dt="2021-11-07T17:19:46.795" v="115" actId="1076"/>
          <ac:spMkLst>
            <pc:docMk/>
            <pc:sldMk cId="294301012" sldId="294"/>
            <ac:spMk id="97" creationId="{00000000-0000-0000-0000-000000000000}"/>
          </ac:spMkLst>
        </pc:spChg>
        <pc:spChg chg="mod">
          <ac:chgData name="Stewart Gale" userId="3647ddd2-6040-41ae-a96d-232c23482af8" providerId="ADAL" clId="{9CC2EEF0-24B4-4DAD-B8EB-8B8FB9C2D8D4}" dt="2021-11-07T17:19:46.795" v="115" actId="1076"/>
          <ac:spMkLst>
            <pc:docMk/>
            <pc:sldMk cId="294301012" sldId="294"/>
            <ac:spMk id="98" creationId="{00000000-0000-0000-0000-000000000000}"/>
          </ac:spMkLst>
        </pc:spChg>
        <pc:spChg chg="mod">
          <ac:chgData name="Stewart Gale" userId="3647ddd2-6040-41ae-a96d-232c23482af8" providerId="ADAL" clId="{9CC2EEF0-24B4-4DAD-B8EB-8B8FB9C2D8D4}" dt="2021-11-07T17:19:48.901" v="116" actId="1076"/>
          <ac:spMkLst>
            <pc:docMk/>
            <pc:sldMk cId="294301012" sldId="294"/>
            <ac:spMk id="101" creationId="{00000000-0000-0000-0000-000000000000}"/>
          </ac:spMkLst>
        </pc:spChg>
        <pc:spChg chg="mod">
          <ac:chgData name="Stewart Gale" userId="3647ddd2-6040-41ae-a96d-232c23482af8" providerId="ADAL" clId="{9CC2EEF0-24B4-4DAD-B8EB-8B8FB9C2D8D4}" dt="2021-11-07T17:19:46.795" v="115" actId="1076"/>
          <ac:spMkLst>
            <pc:docMk/>
            <pc:sldMk cId="294301012" sldId="294"/>
            <ac:spMk id="104" creationId="{00000000-0000-0000-0000-000000000000}"/>
          </ac:spMkLst>
        </pc:spChg>
        <pc:spChg chg="mod">
          <ac:chgData name="Stewart Gale" userId="3647ddd2-6040-41ae-a96d-232c23482af8" providerId="ADAL" clId="{9CC2EEF0-24B4-4DAD-B8EB-8B8FB9C2D8D4}" dt="2021-11-07T17:19:46.795" v="115" actId="1076"/>
          <ac:spMkLst>
            <pc:docMk/>
            <pc:sldMk cId="294301012" sldId="294"/>
            <ac:spMk id="105" creationId="{00000000-0000-0000-0000-000000000000}"/>
          </ac:spMkLst>
        </pc:spChg>
        <pc:grpChg chg="mod">
          <ac:chgData name="Stewart Gale" userId="3647ddd2-6040-41ae-a96d-232c23482af8" providerId="ADAL" clId="{9CC2EEF0-24B4-4DAD-B8EB-8B8FB9C2D8D4}" dt="2021-11-07T17:19:46.795" v="115" actId="1076"/>
          <ac:grpSpMkLst>
            <pc:docMk/>
            <pc:sldMk cId="294301012" sldId="294"/>
            <ac:grpSpMk id="3" creationId="{69D3E1AF-DAA5-419D-8BDB-7B5E7741BBD1}"/>
          </ac:grpSpMkLst>
        </pc:grpChg>
        <pc:grpChg chg="mod">
          <ac:chgData name="Stewart Gale" userId="3647ddd2-6040-41ae-a96d-232c23482af8" providerId="ADAL" clId="{9CC2EEF0-24B4-4DAD-B8EB-8B8FB9C2D8D4}" dt="2021-11-07T17:19:46.795" v="115" actId="1076"/>
          <ac:grpSpMkLst>
            <pc:docMk/>
            <pc:sldMk cId="294301012" sldId="294"/>
            <ac:grpSpMk id="4" creationId="{5C34D86E-D5D1-4E85-88A3-7386968EB68D}"/>
          </ac:grpSpMkLst>
        </pc:grpChg>
        <pc:grpChg chg="mod">
          <ac:chgData name="Stewart Gale" userId="3647ddd2-6040-41ae-a96d-232c23482af8" providerId="ADAL" clId="{9CC2EEF0-24B4-4DAD-B8EB-8B8FB9C2D8D4}" dt="2021-11-07T17:19:46.795" v="115" actId="1076"/>
          <ac:grpSpMkLst>
            <pc:docMk/>
            <pc:sldMk cId="294301012" sldId="294"/>
            <ac:grpSpMk id="6" creationId="{26E34F58-A8DD-4528-9D10-A332C13182CF}"/>
          </ac:grpSpMkLst>
        </pc:grpChg>
        <pc:grpChg chg="mod">
          <ac:chgData name="Stewart Gale" userId="3647ddd2-6040-41ae-a96d-232c23482af8" providerId="ADAL" clId="{9CC2EEF0-24B4-4DAD-B8EB-8B8FB9C2D8D4}" dt="2021-11-07T17:19:46.795" v="115" actId="1076"/>
          <ac:grpSpMkLst>
            <pc:docMk/>
            <pc:sldMk cId="294301012" sldId="294"/>
            <ac:grpSpMk id="7" creationId="{D089CD27-E47F-42BC-B969-12C3C88E9E79}"/>
          </ac:grpSpMkLst>
        </pc:grpChg>
        <pc:grpChg chg="mod">
          <ac:chgData name="Stewart Gale" userId="3647ddd2-6040-41ae-a96d-232c23482af8" providerId="ADAL" clId="{9CC2EEF0-24B4-4DAD-B8EB-8B8FB9C2D8D4}" dt="2021-11-07T17:19:50.922" v="117" actId="1076"/>
          <ac:grpSpMkLst>
            <pc:docMk/>
            <pc:sldMk cId="294301012" sldId="294"/>
            <ac:grpSpMk id="8" creationId="{EFE29C66-F8FB-447A-8838-5771B07757D4}"/>
          </ac:grpSpMkLst>
        </pc:grpChg>
        <pc:grpChg chg="mod">
          <ac:chgData name="Stewart Gale" userId="3647ddd2-6040-41ae-a96d-232c23482af8" providerId="ADAL" clId="{9CC2EEF0-24B4-4DAD-B8EB-8B8FB9C2D8D4}" dt="2021-11-07T17:19:46.795" v="115" actId="1076"/>
          <ac:grpSpMkLst>
            <pc:docMk/>
            <pc:sldMk cId="294301012" sldId="294"/>
            <ac:grpSpMk id="9" creationId="{4BDA8EF5-E308-40FE-9DE9-CA6245A55BC9}"/>
          </ac:grpSpMkLst>
        </pc:grpChg>
        <pc:grpChg chg="mod">
          <ac:chgData name="Stewart Gale" userId="3647ddd2-6040-41ae-a96d-232c23482af8" providerId="ADAL" clId="{9CC2EEF0-24B4-4DAD-B8EB-8B8FB9C2D8D4}" dt="2021-11-07T17:19:46.795" v="115" actId="1076"/>
          <ac:grpSpMkLst>
            <pc:docMk/>
            <pc:sldMk cId="294301012" sldId="294"/>
            <ac:grpSpMk id="10" creationId="{FB6E45BB-49ED-44D5-8383-641E9974FF15}"/>
          </ac:grpSpMkLst>
        </pc:grpChg>
        <pc:grpChg chg="mod">
          <ac:chgData name="Stewart Gale" userId="3647ddd2-6040-41ae-a96d-232c23482af8" providerId="ADAL" clId="{9CC2EEF0-24B4-4DAD-B8EB-8B8FB9C2D8D4}" dt="2021-11-07T17:19:48.901" v="116" actId="1076"/>
          <ac:grpSpMkLst>
            <pc:docMk/>
            <pc:sldMk cId="294301012" sldId="294"/>
            <ac:grpSpMk id="11" creationId="{7ADC2665-C7C9-459B-942E-E79AF9E2E80B}"/>
          </ac:grpSpMkLst>
        </pc:grpChg>
        <pc:grpChg chg="mod">
          <ac:chgData name="Stewart Gale" userId="3647ddd2-6040-41ae-a96d-232c23482af8" providerId="ADAL" clId="{9CC2EEF0-24B4-4DAD-B8EB-8B8FB9C2D8D4}" dt="2021-11-07T17:19:46.795" v="115" actId="1076"/>
          <ac:grpSpMkLst>
            <pc:docMk/>
            <pc:sldMk cId="294301012" sldId="294"/>
            <ac:grpSpMk id="12" creationId="{A50A1761-3C1C-4F58-B35A-155014886C84}"/>
          </ac:grpSpMkLst>
        </pc:grpChg>
        <pc:picChg chg="mod">
          <ac:chgData name="Stewart Gale" userId="3647ddd2-6040-41ae-a96d-232c23482af8" providerId="ADAL" clId="{9CC2EEF0-24B4-4DAD-B8EB-8B8FB9C2D8D4}" dt="2021-11-07T17:19:46.795" v="115" actId="1076"/>
          <ac:picMkLst>
            <pc:docMk/>
            <pc:sldMk cId="294301012" sldId="294"/>
            <ac:picMk id="72" creationId="{00000000-0000-0000-0000-000000000000}"/>
          </ac:picMkLst>
        </pc:picChg>
        <pc:picChg chg="mod">
          <ac:chgData name="Stewart Gale" userId="3647ddd2-6040-41ae-a96d-232c23482af8" providerId="ADAL" clId="{9CC2EEF0-24B4-4DAD-B8EB-8B8FB9C2D8D4}" dt="2021-11-07T17:19:46.795" v="115" actId="1076"/>
          <ac:picMkLst>
            <pc:docMk/>
            <pc:sldMk cId="294301012" sldId="294"/>
            <ac:picMk id="76" creationId="{00000000-0000-0000-0000-000000000000}"/>
          </ac:picMkLst>
        </pc:picChg>
        <pc:picChg chg="mod">
          <ac:chgData name="Stewart Gale" userId="3647ddd2-6040-41ae-a96d-232c23482af8" providerId="ADAL" clId="{9CC2EEF0-24B4-4DAD-B8EB-8B8FB9C2D8D4}" dt="2021-11-07T17:19:46.795" v="115" actId="1076"/>
          <ac:picMkLst>
            <pc:docMk/>
            <pc:sldMk cId="294301012" sldId="294"/>
            <ac:picMk id="83" creationId="{00000000-0000-0000-0000-000000000000}"/>
          </ac:picMkLst>
        </pc:picChg>
        <pc:picChg chg="mod">
          <ac:chgData name="Stewart Gale" userId="3647ddd2-6040-41ae-a96d-232c23482af8" providerId="ADAL" clId="{9CC2EEF0-24B4-4DAD-B8EB-8B8FB9C2D8D4}" dt="2021-11-07T17:19:50.922" v="117" actId="1076"/>
          <ac:picMkLst>
            <pc:docMk/>
            <pc:sldMk cId="294301012" sldId="294"/>
            <ac:picMk id="87" creationId="{00000000-0000-0000-0000-000000000000}"/>
          </ac:picMkLst>
        </pc:picChg>
        <pc:picChg chg="mod">
          <ac:chgData name="Stewart Gale" userId="3647ddd2-6040-41ae-a96d-232c23482af8" providerId="ADAL" clId="{9CC2EEF0-24B4-4DAD-B8EB-8B8FB9C2D8D4}" dt="2021-11-07T17:19:46.795" v="115" actId="1076"/>
          <ac:picMkLst>
            <pc:docMk/>
            <pc:sldMk cId="294301012" sldId="294"/>
            <ac:picMk id="91" creationId="{00000000-0000-0000-0000-000000000000}"/>
          </ac:picMkLst>
        </pc:picChg>
        <pc:picChg chg="mod">
          <ac:chgData name="Stewart Gale" userId="3647ddd2-6040-41ae-a96d-232c23482af8" providerId="ADAL" clId="{9CC2EEF0-24B4-4DAD-B8EB-8B8FB9C2D8D4}" dt="2021-11-07T17:19:46.795" v="115" actId="1076"/>
          <ac:picMkLst>
            <pc:docMk/>
            <pc:sldMk cId="294301012" sldId="294"/>
            <ac:picMk id="95" creationId="{00000000-0000-0000-0000-000000000000}"/>
          </ac:picMkLst>
        </pc:picChg>
        <pc:picChg chg="mod">
          <ac:chgData name="Stewart Gale" userId="3647ddd2-6040-41ae-a96d-232c23482af8" providerId="ADAL" clId="{9CC2EEF0-24B4-4DAD-B8EB-8B8FB9C2D8D4}" dt="2021-11-07T17:19:48.901" v="116" actId="1076"/>
          <ac:picMkLst>
            <pc:docMk/>
            <pc:sldMk cId="294301012" sldId="294"/>
            <ac:picMk id="99" creationId="{00000000-0000-0000-0000-000000000000}"/>
          </ac:picMkLst>
        </pc:picChg>
        <pc:picChg chg="mod">
          <ac:chgData name="Stewart Gale" userId="3647ddd2-6040-41ae-a96d-232c23482af8" providerId="ADAL" clId="{9CC2EEF0-24B4-4DAD-B8EB-8B8FB9C2D8D4}" dt="2021-11-07T17:19:46.795" v="115" actId="1076"/>
          <ac:picMkLst>
            <pc:docMk/>
            <pc:sldMk cId="294301012" sldId="294"/>
            <ac:picMk id="102" creationId="{00000000-0000-0000-0000-000000000000}"/>
          </ac:picMkLst>
        </pc:picChg>
        <pc:picChg chg="mod">
          <ac:chgData name="Stewart Gale" userId="3647ddd2-6040-41ae-a96d-232c23482af8" providerId="ADAL" clId="{9CC2EEF0-24B4-4DAD-B8EB-8B8FB9C2D8D4}" dt="2021-11-07T17:19:46.795" v="115" actId="1076"/>
          <ac:picMkLst>
            <pc:docMk/>
            <pc:sldMk cId="294301012" sldId="294"/>
            <ac:picMk id="2050" creationId="{00000000-0000-0000-0000-000000000000}"/>
          </ac:picMkLst>
        </pc:picChg>
        <pc:cxnChg chg="mod">
          <ac:chgData name="Stewart Gale" userId="3647ddd2-6040-41ae-a96d-232c23482af8" providerId="ADAL" clId="{9CC2EEF0-24B4-4DAD-B8EB-8B8FB9C2D8D4}" dt="2021-11-07T17:19:46.795" v="115" actId="1076"/>
          <ac:cxnSpMkLst>
            <pc:docMk/>
            <pc:sldMk cId="294301012" sldId="294"/>
            <ac:cxnSpMk id="73" creationId="{00000000-0000-0000-0000-000000000000}"/>
          </ac:cxnSpMkLst>
        </pc:cxnChg>
        <pc:cxnChg chg="mod">
          <ac:chgData name="Stewart Gale" userId="3647ddd2-6040-41ae-a96d-232c23482af8" providerId="ADAL" clId="{9CC2EEF0-24B4-4DAD-B8EB-8B8FB9C2D8D4}" dt="2021-11-07T17:19:46.795" v="115" actId="1076"/>
          <ac:cxnSpMkLst>
            <pc:docMk/>
            <pc:sldMk cId="294301012" sldId="294"/>
            <ac:cxnSpMk id="77" creationId="{00000000-0000-0000-0000-000000000000}"/>
          </ac:cxnSpMkLst>
        </pc:cxnChg>
        <pc:cxnChg chg="mod">
          <ac:chgData name="Stewart Gale" userId="3647ddd2-6040-41ae-a96d-232c23482af8" providerId="ADAL" clId="{9CC2EEF0-24B4-4DAD-B8EB-8B8FB9C2D8D4}" dt="2021-11-07T17:19:50.922" v="117" actId="1076"/>
          <ac:cxnSpMkLst>
            <pc:docMk/>
            <pc:sldMk cId="294301012" sldId="294"/>
            <ac:cxnSpMk id="88" creationId="{00000000-0000-0000-0000-000000000000}"/>
          </ac:cxnSpMkLst>
        </pc:cxnChg>
        <pc:cxnChg chg="mod">
          <ac:chgData name="Stewart Gale" userId="3647ddd2-6040-41ae-a96d-232c23482af8" providerId="ADAL" clId="{9CC2EEF0-24B4-4DAD-B8EB-8B8FB9C2D8D4}" dt="2021-11-07T17:19:46.795" v="115" actId="1076"/>
          <ac:cxnSpMkLst>
            <pc:docMk/>
            <pc:sldMk cId="294301012" sldId="294"/>
            <ac:cxnSpMk id="92" creationId="{00000000-0000-0000-0000-000000000000}"/>
          </ac:cxnSpMkLst>
        </pc:cxnChg>
        <pc:cxnChg chg="mod">
          <ac:chgData name="Stewart Gale" userId="3647ddd2-6040-41ae-a96d-232c23482af8" providerId="ADAL" clId="{9CC2EEF0-24B4-4DAD-B8EB-8B8FB9C2D8D4}" dt="2021-11-07T17:19:46.795" v="115" actId="1076"/>
          <ac:cxnSpMkLst>
            <pc:docMk/>
            <pc:sldMk cId="294301012" sldId="294"/>
            <ac:cxnSpMk id="96" creationId="{00000000-0000-0000-0000-000000000000}"/>
          </ac:cxnSpMkLst>
        </pc:cxnChg>
        <pc:cxnChg chg="mod">
          <ac:chgData name="Stewart Gale" userId="3647ddd2-6040-41ae-a96d-232c23482af8" providerId="ADAL" clId="{9CC2EEF0-24B4-4DAD-B8EB-8B8FB9C2D8D4}" dt="2021-11-07T17:19:48.901" v="116" actId="1076"/>
          <ac:cxnSpMkLst>
            <pc:docMk/>
            <pc:sldMk cId="294301012" sldId="294"/>
            <ac:cxnSpMk id="100" creationId="{00000000-0000-0000-0000-000000000000}"/>
          </ac:cxnSpMkLst>
        </pc:cxnChg>
      </pc:sldChg>
      <pc:sldChg chg="add del">
        <pc:chgData name="Stewart Gale" userId="3647ddd2-6040-41ae-a96d-232c23482af8" providerId="ADAL" clId="{9CC2EEF0-24B4-4DAD-B8EB-8B8FB9C2D8D4}" dt="2021-11-07T17:08:58.329" v="46" actId="47"/>
        <pc:sldMkLst>
          <pc:docMk/>
          <pc:sldMk cId="2932401697" sldId="296"/>
        </pc:sldMkLst>
      </pc:sldChg>
      <pc:sldChg chg="modSp add mod ord">
        <pc:chgData name="Stewart Gale" userId="3647ddd2-6040-41ae-a96d-232c23482af8" providerId="ADAL" clId="{9CC2EEF0-24B4-4DAD-B8EB-8B8FB9C2D8D4}" dt="2021-11-07T17:13:12.576" v="67" actId="1076"/>
        <pc:sldMkLst>
          <pc:docMk/>
          <pc:sldMk cId="3086662224" sldId="297"/>
        </pc:sldMkLst>
        <pc:spChg chg="mod">
          <ac:chgData name="Stewart Gale" userId="3647ddd2-6040-41ae-a96d-232c23482af8" providerId="ADAL" clId="{9CC2EEF0-24B4-4DAD-B8EB-8B8FB9C2D8D4}" dt="2021-11-07T17:12:43.174" v="50" actId="20577"/>
          <ac:spMkLst>
            <pc:docMk/>
            <pc:sldMk cId="3086662224" sldId="297"/>
            <ac:spMk id="2" creationId="{459B7BD7-8364-4FB9-92A7-2E9CFE472F6C}"/>
          </ac:spMkLst>
        </pc:spChg>
        <pc:spChg chg="mod">
          <ac:chgData name="Stewart Gale" userId="3647ddd2-6040-41ae-a96d-232c23482af8" providerId="ADAL" clId="{9CC2EEF0-24B4-4DAD-B8EB-8B8FB9C2D8D4}" dt="2021-11-07T17:12:45.885" v="51" actId="20577"/>
          <ac:spMkLst>
            <pc:docMk/>
            <pc:sldMk cId="3086662224" sldId="297"/>
            <ac:spMk id="39" creationId="{B4B439F9-8C60-4032-8CBB-1F89D85852CD}"/>
          </ac:spMkLst>
        </pc:spChg>
        <pc:spChg chg="mod">
          <ac:chgData name="Stewart Gale" userId="3647ddd2-6040-41ae-a96d-232c23482af8" providerId="ADAL" clId="{9CC2EEF0-24B4-4DAD-B8EB-8B8FB9C2D8D4}" dt="2021-11-07T17:12:47.966" v="52" actId="20577"/>
          <ac:spMkLst>
            <pc:docMk/>
            <pc:sldMk cId="3086662224" sldId="297"/>
            <ac:spMk id="40" creationId="{7E4B3FAE-DB5B-49E9-A838-75E68F010708}"/>
          </ac:spMkLst>
        </pc:spChg>
        <pc:spChg chg="mod">
          <ac:chgData name="Stewart Gale" userId="3647ddd2-6040-41ae-a96d-232c23482af8" providerId="ADAL" clId="{9CC2EEF0-24B4-4DAD-B8EB-8B8FB9C2D8D4}" dt="2021-11-07T17:12:50.152" v="53" actId="20577"/>
          <ac:spMkLst>
            <pc:docMk/>
            <pc:sldMk cId="3086662224" sldId="297"/>
            <ac:spMk id="45" creationId="{A88785C5-C919-496A-A374-324E5D52A65C}"/>
          </ac:spMkLst>
        </pc:spChg>
        <pc:spChg chg="mod">
          <ac:chgData name="Stewart Gale" userId="3647ddd2-6040-41ae-a96d-232c23482af8" providerId="ADAL" clId="{9CC2EEF0-24B4-4DAD-B8EB-8B8FB9C2D8D4}" dt="2021-11-07T17:12:51.934" v="54" actId="20577"/>
          <ac:spMkLst>
            <pc:docMk/>
            <pc:sldMk cId="3086662224" sldId="297"/>
            <ac:spMk id="46" creationId="{04353B5B-3111-49EE-B703-85D1D49B38D3}"/>
          </ac:spMkLst>
        </pc:spChg>
        <pc:spChg chg="mod">
          <ac:chgData name="Stewart Gale" userId="3647ddd2-6040-41ae-a96d-232c23482af8" providerId="ADAL" clId="{9CC2EEF0-24B4-4DAD-B8EB-8B8FB9C2D8D4}" dt="2021-11-07T17:12:54.241" v="55" actId="20577"/>
          <ac:spMkLst>
            <pc:docMk/>
            <pc:sldMk cId="3086662224" sldId="297"/>
            <ac:spMk id="47" creationId="{89AAB237-3C18-4B6A-B954-85662C73E635}"/>
          </ac:spMkLst>
        </pc:spChg>
        <pc:spChg chg="mod">
          <ac:chgData name="Stewart Gale" userId="3647ddd2-6040-41ae-a96d-232c23482af8" providerId="ADAL" clId="{9CC2EEF0-24B4-4DAD-B8EB-8B8FB9C2D8D4}" dt="2021-11-07T17:12:56.931" v="56" actId="20577"/>
          <ac:spMkLst>
            <pc:docMk/>
            <pc:sldMk cId="3086662224" sldId="297"/>
            <ac:spMk id="51" creationId="{B661AA99-7BFA-4218-A3DC-8BFCCF7D17DC}"/>
          </ac:spMkLst>
        </pc:spChg>
        <pc:spChg chg="mod">
          <ac:chgData name="Stewart Gale" userId="3647ddd2-6040-41ae-a96d-232c23482af8" providerId="ADAL" clId="{9CC2EEF0-24B4-4DAD-B8EB-8B8FB9C2D8D4}" dt="2021-11-07T17:13:04.554" v="61" actId="14100"/>
          <ac:spMkLst>
            <pc:docMk/>
            <pc:sldMk cId="3086662224" sldId="297"/>
            <ac:spMk id="52" creationId="{6F5B744C-9DE9-47C6-9859-8C3E87EDAAA9}"/>
          </ac:spMkLst>
        </pc:spChg>
        <pc:spChg chg="mod">
          <ac:chgData name="Stewart Gale" userId="3647ddd2-6040-41ae-a96d-232c23482af8" providerId="ADAL" clId="{9CC2EEF0-24B4-4DAD-B8EB-8B8FB9C2D8D4}" dt="2021-11-07T17:13:09.001" v="65" actId="14100"/>
          <ac:spMkLst>
            <pc:docMk/>
            <pc:sldMk cId="3086662224" sldId="297"/>
            <ac:spMk id="53" creationId="{16DE729A-ADA6-465B-959B-09A9BAA2B3B3}"/>
          </ac:spMkLst>
        </pc:spChg>
        <pc:spChg chg="mod">
          <ac:chgData name="Stewart Gale" userId="3647ddd2-6040-41ae-a96d-232c23482af8" providerId="ADAL" clId="{9CC2EEF0-24B4-4DAD-B8EB-8B8FB9C2D8D4}" dt="2021-11-07T17:13:12.576" v="67" actId="1076"/>
          <ac:spMkLst>
            <pc:docMk/>
            <pc:sldMk cId="3086662224" sldId="297"/>
            <ac:spMk id="105" creationId="{00000000-0000-0000-0000-000000000000}"/>
          </ac:spMkLst>
        </pc:spChg>
      </pc:sldChg>
    </pc:docChg>
  </pc:docChgLst>
  <pc:docChgLst>
    <pc:chgData name="Stewart Gale" userId="3647ddd2-6040-41ae-a96d-232c23482af8" providerId="ADAL" clId="{B2C8655F-24B6-4AAD-9BE9-E1178AE814D3}"/>
    <pc:docChg chg="undo custSel modSld">
      <pc:chgData name="Stewart Gale" userId="3647ddd2-6040-41ae-a96d-232c23482af8" providerId="ADAL" clId="{B2C8655F-24B6-4AAD-9BE9-E1178AE814D3}" dt="2024-06-03T12:18:10.812" v="49"/>
      <pc:docMkLst>
        <pc:docMk/>
      </pc:docMkLst>
      <pc:sldChg chg="addSp delSp modSp mod modAnim">
        <pc:chgData name="Stewart Gale" userId="3647ddd2-6040-41ae-a96d-232c23482af8" providerId="ADAL" clId="{B2C8655F-24B6-4AAD-9BE9-E1178AE814D3}" dt="2024-06-03T12:16:43.478" v="31"/>
        <pc:sldMkLst>
          <pc:docMk/>
          <pc:sldMk cId="2249553608" sldId="258"/>
        </pc:sldMkLst>
        <pc:spChg chg="mod">
          <ac:chgData name="Stewart Gale" userId="3647ddd2-6040-41ae-a96d-232c23482af8" providerId="ADAL" clId="{B2C8655F-24B6-4AAD-9BE9-E1178AE814D3}" dt="2024-06-03T11:43:15.361" v="5" actId="1076"/>
          <ac:spMkLst>
            <pc:docMk/>
            <pc:sldMk cId="2249553608" sldId="258"/>
            <ac:spMk id="7" creationId="{9212C706-C079-49F0-9915-92161D0D2915}"/>
          </ac:spMkLst>
        </pc:spChg>
        <pc:spChg chg="mod">
          <ac:chgData name="Stewart Gale" userId="3647ddd2-6040-41ae-a96d-232c23482af8" providerId="ADAL" clId="{B2C8655F-24B6-4AAD-9BE9-E1178AE814D3}" dt="2024-06-03T11:43:19.138" v="6" actId="1076"/>
          <ac:spMkLst>
            <pc:docMk/>
            <pc:sldMk cId="2249553608" sldId="258"/>
            <ac:spMk id="8" creationId="{C5D6EB2D-EB3C-4581-AF11-DDC1F27CF2EA}"/>
          </ac:spMkLst>
        </pc:spChg>
        <pc:spChg chg="mod">
          <ac:chgData name="Stewart Gale" userId="3647ddd2-6040-41ae-a96d-232c23482af8" providerId="ADAL" clId="{B2C8655F-24B6-4AAD-9BE9-E1178AE814D3}" dt="2024-06-03T11:43:23.196" v="7" actId="1076"/>
          <ac:spMkLst>
            <pc:docMk/>
            <pc:sldMk cId="2249553608" sldId="258"/>
            <ac:spMk id="9" creationId="{3DA145D1-66CD-42B4-81BA-324C3DF65786}"/>
          </ac:spMkLst>
        </pc:spChg>
        <pc:spChg chg="mod">
          <ac:chgData name="Stewart Gale" userId="3647ddd2-6040-41ae-a96d-232c23482af8" providerId="ADAL" clId="{B2C8655F-24B6-4AAD-9BE9-E1178AE814D3}" dt="2024-06-03T11:43:15.361" v="5" actId="1076"/>
          <ac:spMkLst>
            <pc:docMk/>
            <pc:sldMk cId="2249553608" sldId="258"/>
            <ac:spMk id="34" creationId="{39F29C2C-749A-47B6-B323-07AC6D1F275C}"/>
          </ac:spMkLst>
        </pc:spChg>
        <pc:spChg chg="mod">
          <ac:chgData name="Stewart Gale" userId="3647ddd2-6040-41ae-a96d-232c23482af8" providerId="ADAL" clId="{B2C8655F-24B6-4AAD-9BE9-E1178AE814D3}" dt="2024-06-03T11:43:19.138" v="6" actId="1076"/>
          <ac:spMkLst>
            <pc:docMk/>
            <pc:sldMk cId="2249553608" sldId="258"/>
            <ac:spMk id="36" creationId="{1578EF47-A7CE-4D06-AE79-AE54F79C9DB7}"/>
          </ac:spMkLst>
        </pc:spChg>
        <pc:spChg chg="mod">
          <ac:chgData name="Stewart Gale" userId="3647ddd2-6040-41ae-a96d-232c23482af8" providerId="ADAL" clId="{B2C8655F-24B6-4AAD-9BE9-E1178AE814D3}" dt="2024-06-03T11:43:23.196" v="7" actId="1076"/>
          <ac:spMkLst>
            <pc:docMk/>
            <pc:sldMk cId="2249553608" sldId="258"/>
            <ac:spMk id="38" creationId="{11B6073F-12D5-4B88-802D-24376A15D03D}"/>
          </ac:spMkLst>
        </pc:spChg>
        <pc:picChg chg="add mod modCrop">
          <ac:chgData name="Stewart Gale" userId="3647ddd2-6040-41ae-a96d-232c23482af8" providerId="ADAL" clId="{B2C8655F-24B6-4AAD-9BE9-E1178AE814D3}" dt="2024-06-03T12:15:59.429" v="20" actId="1076"/>
          <ac:picMkLst>
            <pc:docMk/>
            <pc:sldMk cId="2249553608" sldId="258"/>
            <ac:picMk id="3" creationId="{02F062BE-122B-9DD5-BEE4-49C48AC6CCA9}"/>
          </ac:picMkLst>
        </pc:picChg>
        <pc:picChg chg="add mod modCrop">
          <ac:chgData name="Stewart Gale" userId="3647ddd2-6040-41ae-a96d-232c23482af8" providerId="ADAL" clId="{B2C8655F-24B6-4AAD-9BE9-E1178AE814D3}" dt="2024-06-03T12:16:12.506" v="24" actId="1076"/>
          <ac:picMkLst>
            <pc:docMk/>
            <pc:sldMk cId="2249553608" sldId="258"/>
            <ac:picMk id="20" creationId="{962502CC-C5F5-F131-8C9B-8489F599546C}"/>
          </ac:picMkLst>
        </pc:picChg>
        <pc:picChg chg="add mod modCrop">
          <ac:chgData name="Stewart Gale" userId="3647ddd2-6040-41ae-a96d-232c23482af8" providerId="ADAL" clId="{B2C8655F-24B6-4AAD-9BE9-E1178AE814D3}" dt="2024-06-03T12:16:24.714" v="27" actId="1076"/>
          <ac:picMkLst>
            <pc:docMk/>
            <pc:sldMk cId="2249553608" sldId="258"/>
            <ac:picMk id="29" creationId="{85CE9F21-D1C7-58B4-DEDB-F03CBFF73EF3}"/>
          </ac:picMkLst>
        </pc:picChg>
        <pc:inkChg chg="add del">
          <ac:chgData name="Stewart Gale" userId="3647ddd2-6040-41ae-a96d-232c23482af8" providerId="ADAL" clId="{B2C8655F-24B6-4AAD-9BE9-E1178AE814D3}" dt="2024-06-03T12:15:48.451" v="17" actId="478"/>
          <ac:inkMkLst>
            <pc:docMk/>
            <pc:sldMk cId="2249553608" sldId="258"/>
            <ac:inkMk id="2" creationId="{53AD9508-05AF-102D-C27B-A095A1DFFE9C}"/>
          </ac:inkMkLst>
        </pc:inkChg>
      </pc:sldChg>
      <pc:sldChg chg="addSp modSp modAnim">
        <pc:chgData name="Stewart Gale" userId="3647ddd2-6040-41ae-a96d-232c23482af8" providerId="ADAL" clId="{B2C8655F-24B6-4AAD-9BE9-E1178AE814D3}" dt="2024-06-03T12:16:59.856" v="33"/>
        <pc:sldMkLst>
          <pc:docMk/>
          <pc:sldMk cId="4205528405" sldId="259"/>
        </pc:sldMkLst>
        <pc:spChg chg="mod">
          <ac:chgData name="Stewart Gale" userId="3647ddd2-6040-41ae-a96d-232c23482af8" providerId="ADAL" clId="{B2C8655F-24B6-4AAD-9BE9-E1178AE814D3}" dt="2024-06-03T12:13:11.319" v="13" actId="1076"/>
          <ac:spMkLst>
            <pc:docMk/>
            <pc:sldMk cId="4205528405" sldId="259"/>
            <ac:spMk id="26" creationId="{411B5D16-0BDE-4985-BB15-6F91940848E7}"/>
          </ac:spMkLst>
        </pc:spChg>
        <pc:inkChg chg="add">
          <ac:chgData name="Stewart Gale" userId="3647ddd2-6040-41ae-a96d-232c23482af8" providerId="ADAL" clId="{B2C8655F-24B6-4AAD-9BE9-E1178AE814D3}" dt="2024-06-03T12:15:11.984" v="14"/>
          <ac:inkMkLst>
            <pc:docMk/>
            <pc:sldMk cId="4205528405" sldId="259"/>
            <ac:inkMk id="2" creationId="{6BCDFA9B-0A43-0E5A-D6EA-FDE1592BB3DC}"/>
          </ac:inkMkLst>
        </pc:inkChg>
      </pc:sldChg>
      <pc:sldChg chg="modSp mod">
        <pc:chgData name="Stewart Gale" userId="3647ddd2-6040-41ae-a96d-232c23482af8" providerId="ADAL" clId="{B2C8655F-24B6-4AAD-9BE9-E1178AE814D3}" dt="2024-06-03T11:43:00.466" v="4" actId="14100"/>
        <pc:sldMkLst>
          <pc:docMk/>
          <pc:sldMk cId="294301012" sldId="294"/>
        </pc:sldMkLst>
        <pc:spChg chg="mod">
          <ac:chgData name="Stewart Gale" userId="3647ddd2-6040-41ae-a96d-232c23482af8" providerId="ADAL" clId="{B2C8655F-24B6-4AAD-9BE9-E1178AE814D3}" dt="2024-06-03T11:43:00.466" v="4" actId="14100"/>
          <ac:spMkLst>
            <pc:docMk/>
            <pc:sldMk cId="294301012" sldId="294"/>
            <ac:spMk id="75" creationId="{00000000-0000-0000-0000-000000000000}"/>
          </ac:spMkLst>
        </pc:spChg>
        <pc:spChg chg="mod">
          <ac:chgData name="Stewart Gale" userId="3647ddd2-6040-41ae-a96d-232c23482af8" providerId="ADAL" clId="{B2C8655F-24B6-4AAD-9BE9-E1178AE814D3}" dt="2024-06-03T11:42:59.881" v="3" actId="14100"/>
          <ac:spMkLst>
            <pc:docMk/>
            <pc:sldMk cId="294301012" sldId="294"/>
            <ac:spMk id="79" creationId="{00000000-0000-0000-0000-000000000000}"/>
          </ac:spMkLst>
        </pc:spChg>
      </pc:sldChg>
      <pc:sldChg chg="addSp delSp modSp mod modAnim">
        <pc:chgData name="Stewart Gale" userId="3647ddd2-6040-41ae-a96d-232c23482af8" providerId="ADAL" clId="{B2C8655F-24B6-4AAD-9BE9-E1178AE814D3}" dt="2024-06-03T12:18:10.812" v="49"/>
        <pc:sldMkLst>
          <pc:docMk/>
          <pc:sldMk cId="3086662224" sldId="297"/>
        </pc:sldMkLst>
        <pc:spChg chg="mod">
          <ac:chgData name="Stewart Gale" userId="3647ddd2-6040-41ae-a96d-232c23482af8" providerId="ADAL" clId="{B2C8655F-24B6-4AAD-9BE9-E1178AE814D3}" dt="2024-06-03T11:47:19.393" v="10" actId="14100"/>
          <ac:spMkLst>
            <pc:docMk/>
            <pc:sldMk cId="3086662224" sldId="297"/>
            <ac:spMk id="75" creationId="{00000000-0000-0000-0000-000000000000}"/>
          </ac:spMkLst>
        </pc:spChg>
        <pc:spChg chg="mod">
          <ac:chgData name="Stewart Gale" userId="3647ddd2-6040-41ae-a96d-232c23482af8" providerId="ADAL" clId="{B2C8655F-24B6-4AAD-9BE9-E1178AE814D3}" dt="2024-06-03T11:47:21.934" v="11" actId="14100"/>
          <ac:spMkLst>
            <pc:docMk/>
            <pc:sldMk cId="3086662224" sldId="297"/>
            <ac:spMk id="79" creationId="{00000000-0000-0000-0000-000000000000}"/>
          </ac:spMkLst>
        </pc:spChg>
        <pc:picChg chg="add mod modCrop">
          <ac:chgData name="Stewart Gale" userId="3647ddd2-6040-41ae-a96d-232c23482af8" providerId="ADAL" clId="{B2C8655F-24B6-4AAD-9BE9-E1178AE814D3}" dt="2024-06-03T12:17:32.667" v="39" actId="1076"/>
          <ac:picMkLst>
            <pc:docMk/>
            <pc:sldMk cId="3086662224" sldId="297"/>
            <ac:picMk id="13" creationId="{3CFB4016-D674-C26E-E726-250762AC05CA}"/>
          </ac:picMkLst>
        </pc:picChg>
        <pc:picChg chg="add mod modCrop">
          <ac:chgData name="Stewart Gale" userId="3647ddd2-6040-41ae-a96d-232c23482af8" providerId="ADAL" clId="{B2C8655F-24B6-4AAD-9BE9-E1178AE814D3}" dt="2024-06-03T12:17:47.252" v="43" actId="1076"/>
          <ac:picMkLst>
            <pc:docMk/>
            <pc:sldMk cId="3086662224" sldId="297"/>
            <ac:picMk id="14" creationId="{5C666C69-EE46-C9C2-AEB1-63564783D5B4}"/>
          </ac:picMkLst>
        </pc:picChg>
        <pc:inkChg chg="add del">
          <ac:chgData name="Stewart Gale" userId="3647ddd2-6040-41ae-a96d-232c23482af8" providerId="ADAL" clId="{B2C8655F-24B6-4AAD-9BE9-E1178AE814D3}" dt="2024-06-03T12:17:20.499" v="35" actId="478"/>
          <ac:inkMkLst>
            <pc:docMk/>
            <pc:sldMk cId="3086662224" sldId="297"/>
            <ac:inkMk id="5" creationId="{5BDE0748-7A9B-19DF-EA4C-C5BF165F89F3}"/>
          </ac:inkMkLst>
        </pc:ink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447.08691" units="1/cm"/>
          <inkml:channelProperty channel="Y" name="resolution" value="657.57574" units="1/cm"/>
          <inkml:channelProperty channel="F" name="resolution" value="22.75" units="1/deg"/>
          <inkml:channelProperty channel="T" name="resolution" value="1" units="1/dev"/>
        </inkml:channelProperties>
      </inkml:inkSource>
      <inkml:timestamp xml:id="ts0" timeString="2024-06-03T12:13:22.1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21109 15413 2048 0,'1'0'0'0,"-1"0"0"0,0 0 0 0,0 0 0 16,-3 3 0-16,3-3 0 16,-5 4 0-16,5-4 0 15,-5 4 0-15,5-4 0 0,-3 5 0 0,3-5 0 16,-4 1 0-16,4-1 0 0,-2 3 0 0,2-3 0 16,-5 2 0-16,5-2 0 0,-7 0 0 0,7 0 0 15,-5 3 0-15,5-3 0 0,-8 1 0 0,8-1 0 16,-9-1 0-16,9 1 0 0,-8 0 0 0,8 0 0 15,-5-3 0-15,5 3 0 0,-8 0 0 16,8 0 0-16,-10-2 0 0,10 2 0 0,-12-2 0 16,6 0 0-16</inkml:trace>
  <inkml:trace contextRef="#ctx0" brushRef="#br0" timeOffset="1582.79">20585 15322 2048 0,'0'0'0'16,"0"0"0"-16,0 0 0 0,0 0 0 15,0 0 0-15,0 0 0 0,0 0 0 16,1 1 0-16,-1-1 0 0,1 5 0 0,-1-5 0 16,0 10 0-16,0-10 0 0,0 11 0 0,0-11 0 15,3 18 0-15,-3-18 0 0,3 23 0 0,-3-23 0 16,2 23 0-16,-2-23 0 0,4 29 0 0,-4-29 0 16,2 33 0-16,-2-33 0 0,2 34 0 0,-2-34 0 15,1 33 0-15,-1-33 0 0,2 38 0 0,-2-38 0 16,2 33 0-16,-2-33 0 0,3 35 0 0,-3-35 0 15,2 34 0-15,-2-34 0 0,5 30 0 0,-5-30 0 16,5 27 0-16,-5-27 0 0,3 26 0 0,-3-26 0 16,1 23 0-16,-1-23 0 0,1 20 0 0,-1-20 0 15,3 16 0-15,-3-16 0 0,2 15 0 0,-2-15 0 16,1 12 0-16,-1-12 0 0,2 9 0 0,-2-9 0 16,1 4 0-16,-1-4 0 0,1 6 0 0,-1-6 0 0,1 1 0 15,-1-1 0-15,0 0 0 0,1-1 0 16</inkml:trace>
  <inkml:trace contextRef="#ctx0" brushRef="#br0" timeOffset="2584.46">21069 15435 2048 0,'1'-2'0'0,"-1"2"0"0,0-3 0 16,0 3 0-16,1-3 0 0,-1 3 0 0,0-5 0 15,0 5 0-15,0-6 0 0,0 6 0 0,-1-5 0 16,1 5 0-16,-2-6 0 0,2 6 0 0,-2-5 0 16,2 5 0-16,-2-7 0 0,2 7 0 0,-2-5 0 0,2 5 0 15,-2-4 0-15,2 4 0 0,-4-4 0 0,4 4 0 16,-2-1 0-16,2 1 0 0,-7-2 0 0,7 2 0 15,-11 0 0-15,11 0 0 0,-13 3 0 16,13-3 0-16,-18 7 0 0,18-7 0 0,-16 9 0 16,16-9 0-16,-21 13 0 0,21-13 0 0,-19 18 0 15,19-18 0 1,-18 19 0-16,18-19 0 0,-19 25 0 0,19-25 0 16,-20 24 0-16,20-24 0 0,-14 29 0 0,14-29 0 15,-12 31 0-15,12-31 0 0,-8 32 0 0,8-32 0 16,-6 33 0-16,6-33 0 0,0 33 0 0,0-33 0 15,5 35 0-15,-5-35 0 0,9 34 0 16,-9-34 0-16,12 33 0 0,-12-33 0 0,14 32 0 16,-14-32 0-16,20 27 0 0,-20-27 0 0,23 26 0 0,-23-26 0 0,23 20 0 15,-23-20 0-15,26 16 0 0,-26-16 0 16,29 10 0-16,-29-10 0 0,29 4 0 0,-29-4 0 16,31-2 0-16,-31 2 0 0,29-9 0 0,-29 9 0 15,30-18 0-15,-30 18 0 0,31-22 0 0,-31 22 0 16,29-29 0-16,-29 29 0 0,27-32 0 15,-27 32 0-15,22-32 0 16,-22 32 0-16,17-34 0 0,-17 34 0 0,16-35 0 16,-16 35 0-16,10-35 0 0,-10 35 0 15,4-34 0-15,-4 34 0 0,0-32 0 0,0 32 0 16,-7-31 0-16,7 31 0 0,-11-29 0 0,11 29 0 16,-16-27 0-16,16 27 0 0,-17-24 0 0,17 24 0 15,-21-21 0-15,21 21 0 0,-23-17 0 16,23 17 0-16,-24-15 0 0,24 15 0 0,-21-10 0 0,21 10 0 0,-22-9 0 15,22 9 0-15,-20-6 0 0,20 6 0 0,-16-5 0 16,16 5 0-16,-16-3 0 0,16 3 0 16,-13 0 0-16,13 0 0 0,-13 0 0 0,13 0 0 15,-11 0 0-15,11 0 0 0,-8 0 0 0,8 0 0 16,-9 3 0-16,9-3 0 0,-7 4 0 0,7-4 0 16,-4 3 0-16,4-3 0 0,0 4 0 0,0-4 0 0,1 6 0 31,-1-6 0-31,3 4 0 0,-1-2 0 0</inkml:trace>
  <inkml:trace contextRef="#ctx0" brushRef="#br0" timeOffset="3316.75">21407 15425 2048 0,'0'2'0'0,"0"-2"0"0,0 0 0 0,0 0 0 16,0 0 0-16,0 0 0 0,0 0 0 0,0 0 0 15,0 0 0-15,0 0 0 0,1 0 0 0,-1 0 0 16,0-2 0-16,0 2 0 0,2 0 0 0,-2 0 0 15,4 0 0 1,-4 0 0-16,10 0 0 0,-10 0 0 0,14 2 0 16,-14-2 0-16,17 2 0 0,-17-2 0 0,18 2 0 15,-18-2 0-15,20 4 0 0,-20-4 0 0,14 5 0 16,-14-5 0-16,20 9 0 0,-20-9 0 16,18 10 0-16,-18-10 0 0,13 9 0 0,-13-9 0 15,12 14 0-15,-12-14 0 0,8 19 0 0,-8-19 0 16,5 19 0-16,-5-19 0 0,2 21 0 0,-2-21 0 0,-3 20 0 15,3-20 0-15,-6 19 0 0,6-19 0 0,-6 15 0 16,6-15 0-16,-7 15 0 0,7-15 0 16,-7 13 0-16,7-13 0 0,-6 11 0 0,6-11 0 15,-5 9 0-15,5-9 0 0,-5 5 0 0,5-5 0 16,-2 5 0-16,2-5 0 0,-1 4 0 0,1-4 0 16,-1 6 0-16,1-6 0 15,0 5 0-15,0-5 0 0,6 5 0 16,-6-5 0-16,9 2 0 0,-9-2 0 0,8 2 0 15,-8-2 0-15,12 7 0 0,-12-7 0 0,14 5 0 16,-14-5 0-16,12 8 0 0,-12-8 0 0,13 9 0 16,-13-9 0-16,9 9 0 0,-9-9 0 15,9 15 0-15,-9-15 0 0,5 15 0 0,-5-15 0 16,6 18 0-16,-6-18 0 0,3 18 0 0,-3-18 0 0,1 16 0 16,-1-16 0-16,-3 16 0 0,3-16 0 0,-3 16 0 15,3-16 0-15,-5 11 0 0,5-11 0 0,-9 14 0 16,9-14 0-16,-12 12 0 0,12-12 0 0,-14 11 0 15,14-11 0-15,-17 11 0 0,17-11 0 0,-17 5 0 16,17-5 0-16,-23 6 0 0,23-6 0 0,-21 4 0 16,21-4 0-16,-18 2 0 0,18-2 0 0,-22-3 0 0,22 3 0 15,-22-9 0-15,22 9 0 0,-23-10 0 16,23 10 0-16,-18-13 0 0,18 13 0 0,-14-10 0 16,14 10 0-16,-11-13 0 0</inkml:trace>
  <inkml:trace contextRef="#ctx0" brushRef="#br0" timeOffset="3701.64">21752 15425 2048 0,'0'0'0'0,"0"0"0"15,0 0 0-15,0 0 0 0,-1 4 0 0,1-4 0 0,-2 6 0 0,2-6 0 16,-2 10 0-16,2-10 0 0,-3 13 0 16,3-13 0-16,-5 17 0 0,5-17 0 0,-3 20 0 15,3-20 0-15,-5 16 0 0,5-16 0 0,-3 20 0 16,3-20 0-16,-4 16 0 0,4-16 0 0,-2 17 0 16,2-17 0-16,0 16 0 15,0-16 0-15,1 15 0 0,-1-15 0 0,2 12 0 16,-2-12 0-16,7 12 0 0,-7-12 0 0,10 11 0 15,-10-11 0-15,14 7 0 0,-14-7 0 0,18 6 0 16,-18-6 0-16,20 3 0 0,-20-3 0 0,20 0 0 16,-20 0 0-16,24-2 0 0,-24 2 0 15,24-3 0-15,-24 3 0 0,26-7 0 0,-26 7 0 16,25-10 0-16,-25 10 0 0,23-9 0 0,-23 9 0 0,19-13 0 16,-19 13 0-16,15-15 0 0,-15 15 0 0,13-14 0 15</inkml:trace>
  <inkml:trace contextRef="#ctx0" brushRef="#br0" timeOffset="3917.36">21837 15515 2048 0,'0'6'0'0,"0"-6"0"0,3 18 0 0,-3-18 0 0,3 25 0 16,-3-25 0-16,5 32 0 0,-5-32 0 15,7 37 0-15,-7-37 0 0,6 40 0 0,-6-40 0 16,6 41 0-16,-6-41 0 0,3 43 0 0,-3-43 0 31,4 41 0-31,-4-41 0 0,2 39 0 0,-2-39 0 0,0 37 0 16,0-37 0-16,0 33 0 0,0-33 0 0,0 29 0 15,0-29 0-15,-1 23 0 0,1-23 0 0,0 16 0 16</inkml:trace>
  <inkml:trace contextRef="#ctx0" brushRef="#br0" timeOffset="4123.05">22029 15927 2048 0,'0'0'0'0,"0"0"0"16,0 0 0-16,0 0 0 0,0 0 0 15,0 0 0-15,1 0 0 0,-1 0 0 0,2 0 0 16,-2 0 0-16,1-2 0 0,-1 2 0 0,4-6 0 15,-4 6 0-15,5-5 0 0,-5 5 0 16,5-7 0-16</inkml:trace>
  <inkml:trace contextRef="#ctx0" brushRef="#br0" timeOffset="4745.64">22246 15369 2048 0,'1'0'0'16,"-1"0"0"-16,0 0 0 0,0 0 0 0,3-2 0 15,-3 2 0-15,4-1 0 0,-4 1 0 0,6-2 0 16,-6 2 0-16,8 2 0 0,-8-2 0 0,10 0 0 15,-10 0 0-15,10 3 0 16,-10-3 0-16,12 2 0 0,-12-2 0 16,17 8 0-16,-17-8 0 0,14 9 0 0,-14-9 0 15,15 11 0-15,-15-11 0 0,12 12 0 0,-12-12 0 16,8 13 0-16,-8-13 0 0,7 14 0 0,-7-14 0 16,4 17 0-16,-4-17 0 0,-1 16 0 0,1-16 0 15,-5 14 0-15,5-14 0 0,-8 13 0 0,8-13 0 16,-10 13 0-16,10-13 0 0,-9 10 0 0,9-10 0 0,-11 10 0 15,11-10 0-15,-7 8 0 0,7-8 0 16,-6 6 0-16,6-6 0 0,-3 9 0 0,3-9 0 16,0 8 0-16,0-8 0 0,4 9 0 0,-4-9 0 15,6 9 0-15,-6-9 0 0,10 8 0 0,-10-8 0 16,13 9 0-16,-13-9 0 0,13 11 0 0,-13-11 0 16,15 13 0-1,-15-13 0-15,16 13 0 0,-16-13 0 0,16 14 0 16,-16-14 0-16,12 16 0 0,-12-16 0 15,10 20 0-15,-10-20 0 0,10 18 0 0,-10-18 0 16,7 21 0-16,-7-21 0 0,3 20 0 0,-3-20 0 16,0 21 0-16,0-21 0 0,-2 19 0 0,2-19 0 15,-6 16 0-15,6-16 0 0,-9 15 0 0,9-15 0 16,-12 14 0-16,12-14 0 0,-16 10 0 0,16-10 0 0,-18 5 0 16,18-5 0-16,-25 5 0 0,25-5 0 0,-22-1 0 15,22 1 0-15,-24-4 0 0,24 4 0 0,-24-8 0 16,24 8 0-16,-21-11 0 0,21 11 0 0,-16-14 0 15,16 14 0-15,-13-13 0 16,13 13 0-16,-9-14 0 0,5 3 0 0</inkml:trace>
  <inkml:trace contextRef="#ctx0" brushRef="#br0" timeOffset="5057.31">22602 15416 2048 0,'0'1'0'0,"0"-1"0"0,1 3 0 15,-1-3 0-15,4 7 0 0,-4-7 0 0,4 8 0 16,-4-8 0-16,7 17 0 0,-7-17 0 0,5 19 0 16,-5-19 0-16,5 24 0 0,-5-24 0 0,1 31 0 15,-1-31 0-15,1 34 0 0,-1-34 0 0,2 35 0 16,-2-35 0-16,2 38 0 0,-2-38 0 0,1 36 0 0,-1-36 0 15,1 38 0-15,-1-38 0 0,2 34 0 16,-2-34 0-16,3 33 0 0,-3-33 0 0,1 27 0 16,-1-27 0-16,2 25 0 0,-2-25 0 0,3 22 0 15,-3-22 0-15,2 16 0 0,-2-16 0 0,3 10 0 16,-3-10 0-16,4 5 0 0,-4-5 0 0,3-5 0 16,-3 5 0-1,5-8 0-15,-1 2 0 0</inkml:trace>
  <inkml:trace contextRef="#ctx0" brushRef="#br0" timeOffset="6190.77">23028 15693 2048 0,'1'0'0'16,"-1"0"0"-16,3 2 0 15,-3-2 0-15,1 0 0 0,-1 0 0 0,4 1 0 16,-4-1 0-16,4 1 0 0,-4-1 0 0,9 1 0 16,-9-1 0-16,10 0 0 0,-10 0 0 0,13 1 0 15,-13-1 0-15,19 2 0 0,-19-2 0 16,20 1 0-16,-20-1 0 0,24 0 0 0,-24 0 0 15,27 0 0-15,-27 0 0 0,25 4 0 0,-25-4 0 16,28 2 0-16,-28-2 0 0,27 1 0 0,-27-1 0 0,27 3 0 16,-27-3 0-16,23 2 0 0,-23-2 0 0,23 1 0 15,-23-1 0-15,20 4 0 0,-20-4 0 16,15 0 0-16,-15 0 0 0,13 0 0 0,-13 0 0 16,11 2 0-16,-11-2 0 0,8 0 0 0,-8 0 0 15,5 0 0-15,-5 0 0 0,5 1 0 0,-5-1 0 16,3 0 0-16,-3 0 0 0,2 0 0 0,-2 0 0 0,1 0 0 15,-1 0 0-15,0 0 0 0,0 0 0 0,0 0 0 16,0 0 0-16,0 0 0 0,0 0 0 0,0 0 0 31,0 0 0-31,0 0 0 0,0 0 0 0,0 0 0 16,0 0 0-16,0 0 0 0,0 0 0 16,0 0 0-16,0 0 0 0,0 0 0 0,0 0 0 0,0 0 0 15,0 0 0-15,0 0 0 0,0 0 0 0,0 0 0 0,0 0 0 16,0 0 0-16,0 0 0 0,0 0 0 15,0 0 0-15,0 0 0 0,0 0 0 0,0 0 0 16,0 0 0-16,0-1 0 0,0 1 0 0,0 0 0 16,0 0 0-16,0 0 0 0,0 0 0 0,0 0 0 15,0 0 0-15,0 0 0 0,0 0 0 0,0 0 0 16,0 0 0-16,0 0 0 0,0 0 0 0,0 1 0 0,0-1 0 16,0 0 0-16,0 0 0 0,0 0 0 15,0 0 0-15,0 0 0 0,0 0 0 0,0 0 0 16,0 0 0-16,0 0 0 0,0 0 0 0,0 0 0 15,0 0 0-15,0 0 0 0,0 0 0 0,0 0 0 16,0 0 0-16,0 0 0 0,0 0 0 16,0 0 0-16,0 0 0 15,0 0 0-15,0 0 0 0,0 0 0 0,0 0 0 16,0 0 0-16,0 0 0 0,0 0 0 0,0 0 0 16,0 0 0-16,0 0 0 0,0 0 0 0,0 0 0 15,0 0 0-15,0 0 0 0,2 0 0 0,-2 0 0 16,0 0 0-16,0 0 0 0,1 0 0 15,-1 0 0-15,0 0 0 0,0 0 0 0,0 0 0 16,0 0 0-16,0 0 0 0,0 0 0 0,0 0 0 0,0 0 0 16,0 0 0-16,0 0 0 0,0 0 0 15,0 0 0-15,0 0 0 0,0 0 0 0,0 0 0 16,0 0 0-16,0 0 0 0,0 0 0 0,0 0 0 16,0 0 0-16,0 0 0 0,0 0 0 0,0 0 0 15,0 0 0-15,0 0 0 0,0 0 0 16,0 0 0-16,0 0 0 0,0 0 0 0,0 0 0 0,0 0 0 0,0 0 0 0,0 0 0 15,0 0 0-15,0 0 0 0,0 0 0 32,0 0 0-32,0 0 0 0,0 0 0 0,0 0 0 15,0 0 0-15,0 0 0 0,0 0 0 0,0 0 0 16,0 0 0-16,0 0 0 0,0 0 0 0,0 0 0 16,0 0 0-16,0 0 0 0,0 0 0 15,0 0 0-15,0 0 0 0,0 0 0 0,0 0 0 0,0 0 0 0,0 0 0 16,0 0 0-16,0 0 0 0,0 0 0 15,0 0 0-15,0 0 0 0,0 0 0 0,0 0 0 16,0 0 0-16,0 0 0 0,0 0 0 0,0 0 0 16,0 0 0-16,0 0 0 0,0 0 0 0,0 0 0 15,0 0 0-15,0 0 0 0,0 0 0 0,0 0 0 16,0 0 0-16,0 0 0 0,0 0 0 0,0 0 0 0,0 0 0 16,0 0 0-16,1 0 0 0,-1 0 0 0,0-1 0 15</inkml:trace>
  <inkml:trace contextRef="#ctx0" brushRef="#br0" timeOffset="6776.84">23905 15461 2048 0,'0'0'0'0,"0"0"0"0,0 0 0 0,0 0 0 0,0 0 0 16,0 0 0-16,0 0 0 15,0 0 0-15,-3 7 0 0,3-7 0 0,-5 13 0 16,5-13 0-16,-8 17 0 15,8-17 0-15,-12 20 0 0,12-20 0 0,-16 23 0 16,16-23 0-16,-20 29 0 0,20-29 0 0,-20 34 0 16,20-34 0-16,-15 29 0 0,15-29 0 0,-14 31 0 15,14-31 0-15,-14 29 0 0,14-29 0 0,-8 33 0 16,8-33 0-16,-3 33 0 0,3-33 0 16,0 32 0-16,0-32 0 0,5 33 0 0,-5-33 0 15,11 36 0-15,-11-36 0 0,13 30 0 0,-13-30 0 0,15 26 0 16,-15-26 0-16,15 22 0 0,-15-22 0 0,19 17 0 15,-19-17 0-15,19 14 0 0,-19-14 0 0,23 7 0 16,-23-7 0-16,21 5 0 0,-21-5 0 16,23-2 0-16,-23 2 0 0,22-7 0 0,-22 7 0 15,18-12 0-15,-18 12 0 0,15-17 0 0,-15 17 0 16,8-19 0-16,-8 19 0 0,4-21 0 0,-4 21 0 16,-2-20 0-16,2 20 0 0,-6-20 0 0,6 20 0 15,-13-18 0-15,13 18 0 0,-16-15 0 0,16 15 0 16,-22-11 0-16,22 11 0 0,-23-11 0 0,23 11 0 15,-25-9 0-15,25 9 0 0,-25-6 0 0,25 6 0 16,-26-3 0-16,26 3 0 0,-21 0 0 0,21 0 0 16,-17 0 0-16,17 0 0 15,-13 1 0-15,13-1 0 0,-8 0 0 0,3 2 0 16</inkml:trace>
  <inkml:trace contextRef="#ctx0" brushRef="#br0" timeOffset="7463.19">24251 15532 2048 0,'-1'2'0'15,"1"-2"0"-15,-5-2 0 0,5 2 0 0,-3-3 0 16,3 3 0-16,-4-5 0 15,4 5 0-15,-6-8 0 0,6 8 0 16,-6-7 0-16,6 7 0 0,-8-7 0 0,8 7 0 16,-10-4 0-16,10 4 0 0,-15 3 0 0,15-3 0 15,-16 5 0-15,16-5 0 0,-18 10 0 0,18-10 0 16,-16 15 0-16,16-15 0 0,-14 16 0 16,14-16 0-16,-12 20 0 0,12-20 0 0,-7 21 0 15,7-21 0-15,-3 23 0 0,3-23 0 0,2 23 0 0,-2-23 0 0,8 23 0 16,-8-23 0-16,14 22 0 0,-14-22 0 0,15 19 0 15,-15-19 0-15,21 17 0 0,-21-17 0 0,28 20 0 16,-28-20 0-16,26 20 0 0,-26-20 0 0,28 17 0 16,-28-17 0-16,23 16 0 0,-23-16 0 0,22 18 0 15,-22-18 0-15,15 16 0 0,-15-16 0 16,10 18 0-16,-10-18 0 0,4 15 0 0,-4-15 0 0,0 15 0 16,0-15 0-16,-6 13 0 0,6-13 0 0,-8 9 0 15,8-9 0-15,-15 9 0 0,15-9 0 16,-22 2 0-16,22-2 0 0,-24 3 0 0,24-3 0 31,-29 0 0-31,29 0 0 0,-27-3 0 0,27 3 0 16,-26-7 0-16,26 7 0 0,-22-8 0 0,22 8 0 15,-20-14 0-15,20 14 0 0,-17-13 0 0,17 13 0 0,-10-18 0 16,10 18 0-16,-4-19 0 0,4 19 0 0,3-24 0 16,-3 24 0-16,9-26 0 0,-9 26 0 15,14-28 0-15,-14 28 0 0,17-31 0 0,-17 31 0 16,15-29 0-16,-15 29 0 0,15-24 0 0,-15 24 0 15,16-25 0-15,-16 25 0 0,13-25 0 0,-13 25 0 16,9-22 0-16,-9 22 0 0,7-19 0 0,-7 19 0 0,6-17 0 0,-6 17 0 16,6-13 0-16,-6 13 0 0,2-10 0 15,-2 10 0-15,3-7 0 0,-3 7 0 0,1-4 0 16,-1 4 0-16,1-4 0 0,-1 4 0 0,1-1 0 16,-1 1 0-16,4 1 0 0,-4-1 0 0,4 2 0 15,-4-2 0-15,4 2 0 0,1-1 0 0</inkml:trace>
  <inkml:trace contextRef="#ctx0" brushRef="#br0" timeOffset="8499.34">24533 15568 2048 0,'0'0'0'0,"0"0"0"15,0 0 0-15,0 0 0 0,1-4 0 0,-1 4 0 0,2-9 0 16,-2 9 0-16,0-14 0 0,0 14 0 0,0-13 0 16,0 13 0-16,-2-17 0 0,2 17 0 0,-3-17 0 15,3 17 0-15,-9-15 0 0,9 15 0 16,-9-13 0-16,9 13 0 16,-9-10 0-16,9 10 0 0,-14-3 0 15,14 3 0-15,-15-3 0 0,15 3 0 0,-18 5 0 16,18-5 0-16,-17 10 0 0,17-10 0 15,-19 13 0-15,19-13 0 0,-13 11 0 0,13-11 0 0,-12 16 0 16,12-16 0-16,-5 17 0 0,5-17 0 0,0 20 0 0,0-20 0 0,4 18 0 16,-4-18 0-16,11 18 0 0,-11-18 0 15,11 15 0-15,-11-15 0 0,11 12 0 16,-11-12 0-16,8 8 0 0,-8-8 0 0,13 8 0 16,-13-8 0-16,13 5 0 15,-13-5 0-15,20 0 0 0,-20 0 0 0,19 0 0 16,-19 0 0-16,14 0 0 0,-14 0 0 0,16-5 0 15,-16 5 0-15,14-2 0 0,-14 2 0 0,11-4 0 16,-11 4 0-16,11-3 0 0,-11 3 0 0,5-1 0 0,-5 1 0 0,4-1 0 0,-4 1 0 16,3 2 0-16,-3-2 0 0,3 7 0 15,-3-7 0-15,3 4 0 0,-3-4 0 0,0 14 0 16,0-14 0-16,0 20 0 0,0-20 0 0,-3 24 0 16,3-24 0-16,-2 20 0 0,2-20 0 0,-4 26 0 15,4-26 0-15,-2 26 0 0,2-26 0 16,-4 30 0-16,4-30 0 15,-3 27 0-15,3-27 0 0,-3 30 0 0,3-30 0 16,-4 26 0-16,4-26 0 0,-4 27 0 16,4-27 0-16,-2 25 0 0,2-25 0 0,-1 18 0 0,1-18 0 15,-1 14 0-15,1-14 0 0,-2 15 0 0,2-15 0 16,0 14 0-16,0-14 0 0,0 10 0 0,0-10 0 16,0 9 0-16,0-9 0 0,0 7 0 15,0-7 0-15,0 3 0 0,0-3 0 16,0 4 0-16,0-4 0 0,0 1 0 0,0-1 0 15,0 0 0-15,0 0 0 0,0 0 0 0,0 0 0 16,0 2 0-16,0-2 0 0,0 0 0 0,0 0 0 16,0 0 0-16,0 0 0 0,0 0 0 0,0 0 0 15,0 0 0-15,0 0 0 0,0 0 0 16,0 0 0-16,0 0 0 0,0 0 0 0,0 0 0 16,0 0 0-16,0 0 0 0,0 0 0 15,0 0 0-15,0 0 0 0,0 0 0 0,0 0 0 16,0 0 0-16,0 0 0 0,0 0 0 0,0 0 0 15,0 0 0-15,0 0 0 0,0 0 0 0,0 0 0 16,0 0 0-16,0 0 0 0,0 0 0 0,0 0 0 16,0 0 0-16,0 0 0 0,0 0 0 0,0 0 0 15,0 0 0-15,0 0 0 0,0 0 0 0,0 0 0 0,0 0 0 16,0 0 0-16,0 0 0 0,0 0 0 0,0 0 0 16,0 0 0-16,0 0 0 0,0 0 0 15,0 0 0-15,0 0 0 0,0 0 0 0,0 0 0 16,0 0 0-16,0 0 0 0,0 0 0 0,0 0 0 15,0 0 0-15,0 0 0 0,0 0 0 0,0 0 0 16,0 0 0-16,0 0 0 0,0 0 0 0,0 0 0 0,0 0 0 16,0 0 0-16,0 0 0 0,0 0 0 0,0 0 0 15,0 0 0-15,0 0 0 0,0 0 0 0,0 0 0 16,0 0 0-16,0 0 0 16,0 0 0-16,0 0 0 0,0 0 0 15,0 0 0-15,0 0 0 0,0 0 0 0,0 0 0 0,0 0 0 16,0 0 0-16,0 0 0 0,0 0 0 15,2-3 0-15,-2 3 0 0,1-7 0 16,1 3 0-16</inkml:trace>
  <inkml:trace contextRef="#ctx0" brushRef="#br0" timeOffset="8745.58">24814 15936 2048 0,'0'0'0'16,"0"0"0"-16,0 0 0 0,0 0 0 0,0 0 0 15,0 0 0-15,0 0 0 0,0 0 0 0,0 0 0 16,0 0 0 0,1 0 0-16,-1 0 0 0,0 1 0 0,0-1 0 15,2 1 0-15,-2-1 0 0,1 2 0 0,-1-2 0 16,0 0 0-16,0 0 0 0,0 0 0 0,0 0 0 15,1 0 0-15,-1 0 0 0,1 2 0 16,-1-2 0-16,1-2 0 0</inkml:trace>
  <inkml:trace contextRef="#ctx0" brushRef="#br0" timeOffset="9298.69">25006 15509 2048 0,'0'2'0'0,"0"-2"0"0,0 0 0 0,0 0 0 0,0 0 0 15,0 0 0-15,0 0 0 0,0 0 0 0,0 4 0 0,0-4 0 16,0 5 0-16,0-5 0 0,-1 8 0 0,1-8 0 16,-3 9 0-16,3-9 0 0,-4 10 0 15,4-10 0-15,-4 11 0 0,4-11 0 0,-5 12 0 16,5-12 0-16,-4 14 0 0,4-14 0 0,-3 13 0 16,3-13 0-16,0 18 0 0,0-18 0 0,2 15 0 15,-2-15 0-15,5 16 0 0,-5-16 0 0,7 13 0 0,-7-13 0 16,12 17 0-16,-12-17 0 0,19 17 0 0,-19-17 0 15,21 14 0-15,-21-14 0 0,24 15 0 0,-24-15 0 16,25 14 0-16,-25-14 0 0,26 16 0 16,-26-16 0-16,20 15 0 0,-20-15 0 0,20 14 0 15,-20-14 0-15,16 16 0 0,-16-16 0 0,15 15 0 16,-15-15 0 0,9 14 0-16,-9-14 0 0,8 17 0 0,-8-17 0 15,1 18 0-15,-1-18 0 0,-4 19 0 0,4-19 0 16,-11 19 0-16,11-19 0 0,-13 19 0 0,13-19 0 15,-17 14 0-15,17-14 0 0,-18 13 0 16,18-13 0-16,-20 8 0 0,20-8 0 0,-17 7 0 16,17-7 0-16,-22-1 0 0,22 1 0 0,-24-10 0 15,24 10 0-15,-22-15 0 0,22 15 0 0,-17-16 0 0,17 16 0 16,-15-15 0-16</inkml:trace>
  <inkml:trace contextRef="#ctx0" brushRef="#br0" timeOffset="9514.82">25076 15555 2048 0,'0'0'0'15,"0"0"0"-15,0 0 0 0,0 0 0 0,1 0 0 16,-1 0 0-16,4 0 0 0,-4 0 0 0,5 0 0 16,-5 0 0-16,6 0 0 0,-6 0 0 0,12 0 0 15,-12 0 0-15,10-1 0 0,-10 1 0 0,14-1 0 16,-14 1 0-16,15-3 0 0,-15 3 0 0,18-3 0 15,-18 3 0-15,17-2 0 0,-17 2 0 0,16 0 0 16,-16 0 0-16,18-4 0 0,-18 4 0 0,19-6 0 16,-1 0 0-16</inkml:trace>
  <inkml:trace contextRef="#ctx0" brushRef="#br0" timeOffset="9904.14">25337 15433 2048 0,'0'2'0'0,"0"-2"0"0,2 0 0 16,-2 0 0-16,1 0 0 0,-1 0 0 0,1 0 0 15,-1 0 0-15,2 0 0 0,-2 0 0 0,3 3 0 16,-3-3 0-16,2 5 0 16,-2-5 0-16,1 10 0 0,-1-10 0 15,3 13 0-15,-3-13 0 0,1 15 0 0,-1-15 0 16,0 21 0-16,0-21 0 0,-1 22 0 0,1-22 0 15,-3 24 0-15,3-24 0 0,-1 26 0 0,1-26 0 0,-1 25 0 16,1-25 0-16,1 24 0 0,-1-24 0 0,4 21 0 16,-4-21 0-16,4 19 0 0,-4-19 0 0,6 16 0 15,-6-16 0-15,7 16 0 0,-7-16 0 0,10 12 0 16,-10-12 0-16,15 12 0 0,-15-12 0 16,20 4 0-16,-20-4 0 0,24 3 0 0,-24-3 0 15,27 0 0-15,-27 0 0 0,29-3 0 0,-29 3 0 16,29-4 0-16,-29 4 0 0,31-7 0 0,-31 7 0 15,31-4 0-15,-31 4 0 0,29-6 0 16,-29 6 0-16,27-5 0 16,-27 5 0-16,24-9 0 0,-24 9 0 0,20-11 0 15,-20 11 0-15,14-13 0 0,-14 13 0 0,11-8 0 16,-4-2 0-16</inkml:trace>
  <inkml:trace contextRef="#ctx0" brushRef="#br0" timeOffset="10119.39">25482 15605 2048 0,'0'2'0'0,"0"-2"0"0,-1 13 0 15,1-13 0-15,-2 22 0 0,2-22 0 0,-1 31 0 16,1-31 0-16,-2 35 0 0,2-35 0 0,-1 41 0 16,1-41 0-16,0 45 0 0,0-45 0 0,1 49 0 15,-1-49 0-15,4 47 0 0,-4-47 0 0,7 48 0 0,-7-48 0 16,8 48 0-1,-8-48 0-15,7 45 0 0,-7-45 0 0,6 40 0 16,-6-40 0-16,5 31 0 0,-5-31 0 0,8 23 0 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AC934-EBCC-46C2-AF11-E4CB9A87C8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38C133-714E-4C26-BCD2-58AB109E82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F4BA2B-C868-46CE-80B0-A7DFAA887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BDA22-18CF-4EDB-913E-36AC32F88C44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B98574-2D4B-4443-9C7D-87E366A0A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C43E3-565E-43F7-8BA0-736EF3E01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9FFD9-D34D-4DE2-8A38-39F75A093E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492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AF298-A89F-405B-9B02-284F89EFB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A18591-99E6-4919-8494-3C8C428305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C57E3-03A5-42A1-BC92-BEB9EB29F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BDA22-18CF-4EDB-913E-36AC32F88C44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28B3E3-23A9-4178-8DD6-11DA5AFC0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F1E92B-0B57-4F2D-9BCE-9A1418098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9FFD9-D34D-4DE2-8A38-39F75A093E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821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AC04C-181B-4450-93D4-8FF9F512F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931A9-D424-4AF7-BD79-5BDF52D104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44FAB-879A-43B8-9B22-92B34C5B1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BDA22-18CF-4EDB-913E-36AC32F88C44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881567-B83D-450F-A26E-2DA05FA24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43765C-5661-49C0-A1EE-78914B3F9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9FFD9-D34D-4DE2-8A38-39F75A093E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086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B0265-456F-4E73-896E-06B43567B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61F1D7-CD6A-4867-A458-9C43D72E2C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C75A43-37BC-4953-A56D-5D82A97894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FD11AF-4101-4FA3-B219-6884A7ABD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BDA22-18CF-4EDB-913E-36AC32F88C44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D14CEA-1B6C-4D36-ADD0-49B2A375D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37750-D693-4932-B5A8-C7AD6FBC2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9FFD9-D34D-4DE2-8A38-39F75A093E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985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81051-6060-4F61-A316-1EABD8406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43BAC4-C9F3-4F87-B34E-A65B05A81E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35E632-5A52-446C-AF2C-6B296A6487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7C4F77-08F1-4BFC-8F53-1ACCA9A345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AC9BA2-C684-412B-9D14-F04E7593EE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286265-E63F-4773-A2E2-48EEBEF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BDA22-18CF-4EDB-913E-36AC32F88C44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121D7E-0FCF-4F5C-BA15-056197B21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885422-74F2-4B02-B4F3-E3889173C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9FFD9-D34D-4DE2-8A38-39F75A093E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25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C63CB-0FFE-4655-AAC1-3EA671730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14025F-7E40-4ED8-BA1F-400E95339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BDA22-18CF-4EDB-913E-36AC32F88C44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8DFEF1-B746-4D43-AEB5-F788B411F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C2839F-C684-49CD-BCAD-32122B552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9FFD9-D34D-4DE2-8A38-39F75A093E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9963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1CCE2E-7E22-45A4-9258-41ED47B81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BDA22-18CF-4EDB-913E-36AC32F88C44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D72BCB-F076-4910-B182-635B2EA2E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A3EA88-D3D1-4435-BBF1-0D19E728C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9FFD9-D34D-4DE2-8A38-39F75A093E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126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29F23-29D4-418A-BAC3-49E70EE26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2E1E0-2B00-4C2E-934D-2140506C3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0824C0-D9BD-445C-BF97-1858CDEB59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980D3D-A31A-4388-B7C5-4F0714F3E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BDA22-18CF-4EDB-913E-36AC32F88C44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470DDC-EB9D-4075-9D9A-C0B6D0179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215968-DCB9-42CF-9A04-DBAAD335C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9FFD9-D34D-4DE2-8A38-39F75A093E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5785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C5C1A-9172-4550-A996-B5BE0196B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A00262-74A6-4FCE-8F41-425BA89B41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734ADB-C54B-48CB-A93A-B8EE5EBC3E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1BC833-3ECF-4AF7-9821-E0CBE287D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BDA22-18CF-4EDB-913E-36AC32F88C44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D5370F-4AA6-4337-9AF1-1CC197B5E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761161-90DF-44B3-B750-83E514BE3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9FFD9-D34D-4DE2-8A38-39F75A093E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041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694D0-C50C-4190-8444-7C977D1C9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A883A4-6DDD-412D-9C44-617C8815A4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326173-EA8E-454E-819E-9245AD654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BDA22-18CF-4EDB-913E-36AC32F88C44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826E1-8FC9-48BB-88D9-51148CD14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90000-728E-4D69-81AC-FE2897174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9FFD9-D34D-4DE2-8A38-39F75A093E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8029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E5CAC2-CC6E-45F0-B451-39E17F8456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3D3C8B-7D38-4884-BF4D-DC4AB9DDC6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6C7E38-9392-4407-B18A-CE8AF99D6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BDA22-18CF-4EDB-913E-36AC32F88C44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E873CE-EC5F-4EA7-91AE-8568EFB82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B7CE5-0A8D-45AC-880D-4246CD3D1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9FFD9-D34D-4DE2-8A38-39F75A093E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4267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8A50C9-CD78-4C41-B397-65BB347A9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B2508-3AE1-4EA5-B0AF-3C8095821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5BE4F6-D006-4CF6-97DC-303D70A30D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BDA22-18CF-4EDB-913E-36AC32F88C44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1DF193-A24F-492D-BA3C-E28F4B0311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35C5A2-2EC9-4C42-BC7F-434ED7C207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C9FFD9-D34D-4DE2-8A38-39F75A093E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703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26" Type="http://schemas.openxmlformats.org/officeDocument/2006/relationships/image" Target="../media/image40.png"/><Relationship Id="rId3" Type="http://schemas.openxmlformats.org/officeDocument/2006/relationships/image" Target="../media/image2.png"/><Relationship Id="rId21" Type="http://schemas.openxmlformats.org/officeDocument/2006/relationships/image" Target="../media/image35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5" Type="http://schemas.openxmlformats.org/officeDocument/2006/relationships/image" Target="../media/image39.png"/><Relationship Id="rId2" Type="http://schemas.openxmlformats.org/officeDocument/2006/relationships/image" Target="../media/image180.png"/><Relationship Id="rId16" Type="http://schemas.openxmlformats.org/officeDocument/2006/relationships/image" Target="../media/image30.pn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25.png"/><Relationship Id="rId24" Type="http://schemas.openxmlformats.org/officeDocument/2006/relationships/image" Target="../media/image38.png"/><Relationship Id="rId5" Type="http://schemas.openxmlformats.org/officeDocument/2006/relationships/image" Target="../media/image20.png"/><Relationship Id="rId15" Type="http://schemas.openxmlformats.org/officeDocument/2006/relationships/image" Target="../media/image29.png"/><Relationship Id="rId23" Type="http://schemas.openxmlformats.org/officeDocument/2006/relationships/image" Target="../media/image37.png"/><Relationship Id="rId28" Type="http://schemas.openxmlformats.org/officeDocument/2006/relationships/image" Target="../media/image42.png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4" Type="http://schemas.openxmlformats.org/officeDocument/2006/relationships/image" Target="../media/image190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Relationship Id="rId22" Type="http://schemas.openxmlformats.org/officeDocument/2006/relationships/image" Target="../media/image36.png"/><Relationship Id="rId27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c 4">
            <a:extLst>
              <a:ext uri="{FF2B5EF4-FFF2-40B4-BE49-F238E27FC236}">
                <a16:creationId xmlns:a16="http://schemas.microsoft.com/office/drawing/2014/main" id="{3F94FBDE-7274-45DF-A858-A56E9F311236}"/>
              </a:ext>
            </a:extLst>
          </p:cNvPr>
          <p:cNvSpPr>
            <a:spLocks/>
          </p:cNvSpPr>
          <p:nvPr/>
        </p:nvSpPr>
        <p:spPr bwMode="auto">
          <a:xfrm>
            <a:off x="9806006" y="6466150"/>
            <a:ext cx="1354137" cy="206375"/>
          </a:xfrm>
          <a:custGeom>
            <a:avLst/>
            <a:gdLst>
              <a:gd name="T0" fmla="*/ 1344441 w 43156"/>
              <a:gd name="T1" fmla="*/ 0 h 25242"/>
              <a:gd name="T2" fmla="*/ 0 w 43156"/>
              <a:gd name="T3" fmla="*/ 41084 h 25242"/>
              <a:gd name="T4" fmla="*/ 676378 w 43156"/>
              <a:gd name="T5" fmla="*/ 29776 h 2524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56" h="25242" fill="none" extrusionOk="0">
                <a:moveTo>
                  <a:pt x="42846" y="0"/>
                </a:moveTo>
                <a:cubicBezTo>
                  <a:pt x="43052" y="1203"/>
                  <a:pt x="43156" y="2421"/>
                  <a:pt x="43156" y="3642"/>
                </a:cubicBezTo>
                <a:cubicBezTo>
                  <a:pt x="43156" y="15571"/>
                  <a:pt x="33485" y="25242"/>
                  <a:pt x="21556" y="25242"/>
                </a:cubicBezTo>
                <a:cubicBezTo>
                  <a:pt x="10163" y="25242"/>
                  <a:pt x="729" y="16394"/>
                  <a:pt x="0" y="5024"/>
                </a:cubicBezTo>
              </a:path>
              <a:path w="43156" h="25242" stroke="0" extrusionOk="0">
                <a:moveTo>
                  <a:pt x="42846" y="0"/>
                </a:moveTo>
                <a:cubicBezTo>
                  <a:pt x="43052" y="1203"/>
                  <a:pt x="43156" y="2421"/>
                  <a:pt x="43156" y="3642"/>
                </a:cubicBezTo>
                <a:cubicBezTo>
                  <a:pt x="43156" y="15571"/>
                  <a:pt x="33485" y="25242"/>
                  <a:pt x="21556" y="25242"/>
                </a:cubicBezTo>
                <a:cubicBezTo>
                  <a:pt x="10163" y="25242"/>
                  <a:pt x="729" y="16394"/>
                  <a:pt x="0" y="5024"/>
                </a:cubicBezTo>
                <a:lnTo>
                  <a:pt x="21556" y="3642"/>
                </a:lnTo>
                <a:lnTo>
                  <a:pt x="42846" y="0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" name="Line 5">
            <a:extLst>
              <a:ext uri="{FF2B5EF4-FFF2-40B4-BE49-F238E27FC236}">
                <a16:creationId xmlns:a16="http://schemas.microsoft.com/office/drawing/2014/main" id="{6484A9B1-1E05-4B13-AF83-12ADD6D003E0}"/>
              </a:ext>
            </a:extLst>
          </p:cNvPr>
          <p:cNvSpPr>
            <a:spLocks noChangeShapeType="1"/>
          </p:cNvSpPr>
          <p:nvPr/>
        </p:nvSpPr>
        <p:spPr bwMode="auto">
          <a:xfrm>
            <a:off x="9794893" y="2454537"/>
            <a:ext cx="7938" cy="40465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" name="Line 6">
            <a:extLst>
              <a:ext uri="{FF2B5EF4-FFF2-40B4-BE49-F238E27FC236}">
                <a16:creationId xmlns:a16="http://schemas.microsoft.com/office/drawing/2014/main" id="{04753B3F-2085-44BA-815D-74475E0E1FCE}"/>
              </a:ext>
            </a:extLst>
          </p:cNvPr>
          <p:cNvSpPr>
            <a:spLocks noChangeShapeType="1"/>
          </p:cNvSpPr>
          <p:nvPr/>
        </p:nvSpPr>
        <p:spPr bwMode="auto">
          <a:xfrm>
            <a:off x="11147443" y="2505337"/>
            <a:ext cx="14288" cy="39846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" name="Arc 7">
            <a:extLst>
              <a:ext uri="{FF2B5EF4-FFF2-40B4-BE49-F238E27FC236}">
                <a16:creationId xmlns:a16="http://schemas.microsoft.com/office/drawing/2014/main" id="{D418737A-613C-4A78-A33D-6BB5E6C4303D}"/>
              </a:ext>
            </a:extLst>
          </p:cNvPr>
          <p:cNvSpPr>
            <a:spLocks/>
          </p:cNvSpPr>
          <p:nvPr/>
        </p:nvSpPr>
        <p:spPr bwMode="auto">
          <a:xfrm flipV="1">
            <a:off x="9802831" y="6335975"/>
            <a:ext cx="1354137" cy="180975"/>
          </a:xfrm>
          <a:custGeom>
            <a:avLst/>
            <a:gdLst>
              <a:gd name="T0" fmla="*/ 1353917 w 43156"/>
              <a:gd name="T1" fmla="*/ 0 h 22138"/>
              <a:gd name="T2" fmla="*/ 0 w 43156"/>
              <a:gd name="T3" fmla="*/ 15704 h 22138"/>
              <a:gd name="T4" fmla="*/ 676378 w 43156"/>
              <a:gd name="T5" fmla="*/ 4398 h 2213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56" h="22138" fill="none" extrusionOk="0">
                <a:moveTo>
                  <a:pt x="43149" y="-1"/>
                </a:moveTo>
                <a:cubicBezTo>
                  <a:pt x="43153" y="179"/>
                  <a:pt x="43156" y="358"/>
                  <a:pt x="43156" y="538"/>
                </a:cubicBezTo>
                <a:cubicBezTo>
                  <a:pt x="43156" y="12467"/>
                  <a:pt x="33485" y="22138"/>
                  <a:pt x="21556" y="22138"/>
                </a:cubicBezTo>
                <a:cubicBezTo>
                  <a:pt x="10163" y="22138"/>
                  <a:pt x="729" y="13290"/>
                  <a:pt x="0" y="1920"/>
                </a:cubicBezTo>
              </a:path>
              <a:path w="43156" h="22138" stroke="0" extrusionOk="0">
                <a:moveTo>
                  <a:pt x="43149" y="-1"/>
                </a:moveTo>
                <a:cubicBezTo>
                  <a:pt x="43153" y="179"/>
                  <a:pt x="43156" y="358"/>
                  <a:pt x="43156" y="538"/>
                </a:cubicBezTo>
                <a:cubicBezTo>
                  <a:pt x="43156" y="12467"/>
                  <a:pt x="33485" y="22138"/>
                  <a:pt x="21556" y="22138"/>
                </a:cubicBezTo>
                <a:cubicBezTo>
                  <a:pt x="10163" y="22138"/>
                  <a:pt x="729" y="13290"/>
                  <a:pt x="0" y="1920"/>
                </a:cubicBezTo>
                <a:lnTo>
                  <a:pt x="21556" y="538"/>
                </a:lnTo>
                <a:lnTo>
                  <a:pt x="43149" y="-1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" name="Oval 8">
            <a:extLst>
              <a:ext uri="{FF2B5EF4-FFF2-40B4-BE49-F238E27FC236}">
                <a16:creationId xmlns:a16="http://schemas.microsoft.com/office/drawing/2014/main" id="{983EF6B2-5FEB-4A48-AFF0-AF26B6849A8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807593" y="2452950"/>
            <a:ext cx="1352550" cy="1354137"/>
          </a:xfrm>
          <a:prstGeom prst="ellipse">
            <a:avLst/>
          </a:prstGeom>
          <a:solidFill>
            <a:srgbClr val="FFCC00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Arc 9">
            <a:extLst>
              <a:ext uri="{FF2B5EF4-FFF2-40B4-BE49-F238E27FC236}">
                <a16:creationId xmlns:a16="http://schemas.microsoft.com/office/drawing/2014/main" id="{6C7ADE9E-9B05-4578-BF91-97F88AC4C57E}"/>
              </a:ext>
            </a:extLst>
          </p:cNvPr>
          <p:cNvSpPr>
            <a:spLocks noChangeAspect="1"/>
          </p:cNvSpPr>
          <p:nvPr/>
        </p:nvSpPr>
        <p:spPr bwMode="auto">
          <a:xfrm>
            <a:off x="9807593" y="3092712"/>
            <a:ext cx="1352550" cy="223838"/>
          </a:xfrm>
          <a:custGeom>
            <a:avLst/>
            <a:gdLst>
              <a:gd name="T0" fmla="*/ 1351955 w 43200"/>
              <a:gd name="T1" fmla="*/ 7655 h 23306"/>
              <a:gd name="T2" fmla="*/ 2129 w 43200"/>
              <a:gd name="T3" fmla="*/ 0 h 23306"/>
              <a:gd name="T4" fmla="*/ 676275 w 43200"/>
              <a:gd name="T5" fmla="*/ 16385 h 2330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200" h="23306" fill="none" extrusionOk="0">
                <a:moveTo>
                  <a:pt x="43180" y="797"/>
                </a:moveTo>
                <a:cubicBezTo>
                  <a:pt x="43193" y="1099"/>
                  <a:pt x="43200" y="1402"/>
                  <a:pt x="43200" y="1706"/>
                </a:cubicBezTo>
                <a:cubicBezTo>
                  <a:pt x="43200" y="13635"/>
                  <a:pt x="33529" y="23306"/>
                  <a:pt x="21600" y="23306"/>
                </a:cubicBezTo>
                <a:cubicBezTo>
                  <a:pt x="9670" y="23306"/>
                  <a:pt x="0" y="13635"/>
                  <a:pt x="0" y="1706"/>
                </a:cubicBezTo>
                <a:cubicBezTo>
                  <a:pt x="-1" y="1136"/>
                  <a:pt x="22" y="567"/>
                  <a:pt x="67" y="-1"/>
                </a:cubicBezTo>
              </a:path>
              <a:path w="43200" h="23306" stroke="0" extrusionOk="0">
                <a:moveTo>
                  <a:pt x="43180" y="797"/>
                </a:moveTo>
                <a:cubicBezTo>
                  <a:pt x="43193" y="1099"/>
                  <a:pt x="43200" y="1402"/>
                  <a:pt x="43200" y="1706"/>
                </a:cubicBezTo>
                <a:cubicBezTo>
                  <a:pt x="43200" y="13635"/>
                  <a:pt x="33529" y="23306"/>
                  <a:pt x="21600" y="23306"/>
                </a:cubicBezTo>
                <a:cubicBezTo>
                  <a:pt x="9670" y="23306"/>
                  <a:pt x="0" y="13635"/>
                  <a:pt x="0" y="1706"/>
                </a:cubicBezTo>
                <a:cubicBezTo>
                  <a:pt x="-1" y="1136"/>
                  <a:pt x="22" y="567"/>
                  <a:pt x="67" y="-1"/>
                </a:cubicBezTo>
                <a:lnTo>
                  <a:pt x="21600" y="1706"/>
                </a:lnTo>
                <a:lnTo>
                  <a:pt x="43180" y="797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" name="Arc 10">
            <a:extLst>
              <a:ext uri="{FF2B5EF4-FFF2-40B4-BE49-F238E27FC236}">
                <a16:creationId xmlns:a16="http://schemas.microsoft.com/office/drawing/2014/main" id="{DDECDA0B-CFA4-4586-B557-DB0EA92CCE1B}"/>
              </a:ext>
            </a:extLst>
          </p:cNvPr>
          <p:cNvSpPr>
            <a:spLocks noChangeAspect="1"/>
          </p:cNvSpPr>
          <p:nvPr/>
        </p:nvSpPr>
        <p:spPr bwMode="auto">
          <a:xfrm flipV="1">
            <a:off x="9812356" y="2903800"/>
            <a:ext cx="1350962" cy="223837"/>
          </a:xfrm>
          <a:custGeom>
            <a:avLst/>
            <a:gdLst>
              <a:gd name="T0" fmla="*/ 1350962 w 43149"/>
              <a:gd name="T1" fmla="*/ 30618 h 23306"/>
              <a:gd name="T2" fmla="*/ 2129 w 43149"/>
              <a:gd name="T3" fmla="*/ 0 h 23306"/>
              <a:gd name="T4" fmla="*/ 676279 w 43149"/>
              <a:gd name="T5" fmla="*/ 16385 h 2330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49" h="23306" fill="none" extrusionOk="0">
                <a:moveTo>
                  <a:pt x="43149" y="3188"/>
                </a:moveTo>
                <a:cubicBezTo>
                  <a:pt x="42370" y="14515"/>
                  <a:pt x="32954" y="23305"/>
                  <a:pt x="21600" y="23306"/>
                </a:cubicBezTo>
                <a:cubicBezTo>
                  <a:pt x="9670" y="23306"/>
                  <a:pt x="0" y="13635"/>
                  <a:pt x="0" y="1706"/>
                </a:cubicBezTo>
                <a:cubicBezTo>
                  <a:pt x="-1" y="1136"/>
                  <a:pt x="22" y="567"/>
                  <a:pt x="67" y="-1"/>
                </a:cubicBezTo>
              </a:path>
              <a:path w="43149" h="23306" stroke="0" extrusionOk="0">
                <a:moveTo>
                  <a:pt x="43149" y="3188"/>
                </a:moveTo>
                <a:cubicBezTo>
                  <a:pt x="42370" y="14515"/>
                  <a:pt x="32954" y="23305"/>
                  <a:pt x="21600" y="23306"/>
                </a:cubicBezTo>
                <a:cubicBezTo>
                  <a:pt x="9670" y="23306"/>
                  <a:pt x="0" y="13635"/>
                  <a:pt x="0" y="1706"/>
                </a:cubicBezTo>
                <a:cubicBezTo>
                  <a:pt x="-1" y="1136"/>
                  <a:pt x="22" y="567"/>
                  <a:pt x="67" y="-1"/>
                </a:cubicBezTo>
                <a:lnTo>
                  <a:pt x="21600" y="1706"/>
                </a:lnTo>
                <a:lnTo>
                  <a:pt x="43149" y="3188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" name="Oval 11">
            <a:extLst>
              <a:ext uri="{FF2B5EF4-FFF2-40B4-BE49-F238E27FC236}">
                <a16:creationId xmlns:a16="http://schemas.microsoft.com/office/drawing/2014/main" id="{62B36317-AD40-4056-893F-78E902EA6EB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794893" y="3811850"/>
            <a:ext cx="1352550" cy="1354137"/>
          </a:xfrm>
          <a:prstGeom prst="ellipse">
            <a:avLst/>
          </a:prstGeom>
          <a:solidFill>
            <a:srgbClr val="FFCC00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Arc 12">
            <a:extLst>
              <a:ext uri="{FF2B5EF4-FFF2-40B4-BE49-F238E27FC236}">
                <a16:creationId xmlns:a16="http://schemas.microsoft.com/office/drawing/2014/main" id="{7D596074-1A17-4A45-9A10-3DEAB5B6E829}"/>
              </a:ext>
            </a:extLst>
          </p:cNvPr>
          <p:cNvSpPr>
            <a:spLocks noChangeAspect="1"/>
          </p:cNvSpPr>
          <p:nvPr/>
        </p:nvSpPr>
        <p:spPr bwMode="auto">
          <a:xfrm>
            <a:off x="9794893" y="4451612"/>
            <a:ext cx="1352550" cy="223838"/>
          </a:xfrm>
          <a:custGeom>
            <a:avLst/>
            <a:gdLst>
              <a:gd name="T0" fmla="*/ 1351955 w 43200"/>
              <a:gd name="T1" fmla="*/ 7655 h 23306"/>
              <a:gd name="T2" fmla="*/ 2129 w 43200"/>
              <a:gd name="T3" fmla="*/ 0 h 23306"/>
              <a:gd name="T4" fmla="*/ 676275 w 43200"/>
              <a:gd name="T5" fmla="*/ 16385 h 2330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200" h="23306" fill="none" extrusionOk="0">
                <a:moveTo>
                  <a:pt x="43180" y="797"/>
                </a:moveTo>
                <a:cubicBezTo>
                  <a:pt x="43193" y="1099"/>
                  <a:pt x="43200" y="1402"/>
                  <a:pt x="43200" y="1706"/>
                </a:cubicBezTo>
                <a:cubicBezTo>
                  <a:pt x="43200" y="13635"/>
                  <a:pt x="33529" y="23306"/>
                  <a:pt x="21600" y="23306"/>
                </a:cubicBezTo>
                <a:cubicBezTo>
                  <a:pt x="9670" y="23306"/>
                  <a:pt x="0" y="13635"/>
                  <a:pt x="0" y="1706"/>
                </a:cubicBezTo>
                <a:cubicBezTo>
                  <a:pt x="-1" y="1136"/>
                  <a:pt x="22" y="567"/>
                  <a:pt x="67" y="-1"/>
                </a:cubicBezTo>
              </a:path>
              <a:path w="43200" h="23306" stroke="0" extrusionOk="0">
                <a:moveTo>
                  <a:pt x="43180" y="797"/>
                </a:moveTo>
                <a:cubicBezTo>
                  <a:pt x="43193" y="1099"/>
                  <a:pt x="43200" y="1402"/>
                  <a:pt x="43200" y="1706"/>
                </a:cubicBezTo>
                <a:cubicBezTo>
                  <a:pt x="43200" y="13635"/>
                  <a:pt x="33529" y="23306"/>
                  <a:pt x="21600" y="23306"/>
                </a:cubicBezTo>
                <a:cubicBezTo>
                  <a:pt x="9670" y="23306"/>
                  <a:pt x="0" y="13635"/>
                  <a:pt x="0" y="1706"/>
                </a:cubicBezTo>
                <a:cubicBezTo>
                  <a:pt x="-1" y="1136"/>
                  <a:pt x="22" y="567"/>
                  <a:pt x="67" y="-1"/>
                </a:cubicBezTo>
                <a:lnTo>
                  <a:pt x="21600" y="1706"/>
                </a:lnTo>
                <a:lnTo>
                  <a:pt x="43180" y="797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" name="Arc 13">
            <a:extLst>
              <a:ext uri="{FF2B5EF4-FFF2-40B4-BE49-F238E27FC236}">
                <a16:creationId xmlns:a16="http://schemas.microsoft.com/office/drawing/2014/main" id="{2201AF10-54CF-481C-86B8-A33078E3E18B}"/>
              </a:ext>
            </a:extLst>
          </p:cNvPr>
          <p:cNvSpPr>
            <a:spLocks noChangeAspect="1"/>
          </p:cNvSpPr>
          <p:nvPr/>
        </p:nvSpPr>
        <p:spPr bwMode="auto">
          <a:xfrm flipV="1">
            <a:off x="9799656" y="4262700"/>
            <a:ext cx="1350962" cy="223837"/>
          </a:xfrm>
          <a:custGeom>
            <a:avLst/>
            <a:gdLst>
              <a:gd name="T0" fmla="*/ 1350962 w 43149"/>
              <a:gd name="T1" fmla="*/ 30618 h 23306"/>
              <a:gd name="T2" fmla="*/ 2129 w 43149"/>
              <a:gd name="T3" fmla="*/ 0 h 23306"/>
              <a:gd name="T4" fmla="*/ 676279 w 43149"/>
              <a:gd name="T5" fmla="*/ 16385 h 2330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49" h="23306" fill="none" extrusionOk="0">
                <a:moveTo>
                  <a:pt x="43149" y="3188"/>
                </a:moveTo>
                <a:cubicBezTo>
                  <a:pt x="42370" y="14515"/>
                  <a:pt x="32954" y="23305"/>
                  <a:pt x="21600" y="23306"/>
                </a:cubicBezTo>
                <a:cubicBezTo>
                  <a:pt x="9670" y="23306"/>
                  <a:pt x="0" y="13635"/>
                  <a:pt x="0" y="1706"/>
                </a:cubicBezTo>
                <a:cubicBezTo>
                  <a:pt x="-1" y="1136"/>
                  <a:pt x="22" y="567"/>
                  <a:pt x="67" y="-1"/>
                </a:cubicBezTo>
              </a:path>
              <a:path w="43149" h="23306" stroke="0" extrusionOk="0">
                <a:moveTo>
                  <a:pt x="43149" y="3188"/>
                </a:moveTo>
                <a:cubicBezTo>
                  <a:pt x="42370" y="14515"/>
                  <a:pt x="32954" y="23305"/>
                  <a:pt x="21600" y="23306"/>
                </a:cubicBezTo>
                <a:cubicBezTo>
                  <a:pt x="9670" y="23306"/>
                  <a:pt x="0" y="13635"/>
                  <a:pt x="0" y="1706"/>
                </a:cubicBezTo>
                <a:cubicBezTo>
                  <a:pt x="-1" y="1136"/>
                  <a:pt x="22" y="567"/>
                  <a:pt x="67" y="-1"/>
                </a:cubicBezTo>
                <a:lnTo>
                  <a:pt x="21600" y="1706"/>
                </a:lnTo>
                <a:lnTo>
                  <a:pt x="43149" y="3188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4" name="Oval 14">
            <a:extLst>
              <a:ext uri="{FF2B5EF4-FFF2-40B4-BE49-F238E27FC236}">
                <a16:creationId xmlns:a16="http://schemas.microsoft.com/office/drawing/2014/main" id="{E5565982-6D75-4624-AF45-B721D9496B8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801243" y="5161225"/>
            <a:ext cx="1352550" cy="1354137"/>
          </a:xfrm>
          <a:prstGeom prst="ellipse">
            <a:avLst/>
          </a:prstGeom>
          <a:solidFill>
            <a:srgbClr val="FFCC00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Arc 15">
            <a:extLst>
              <a:ext uri="{FF2B5EF4-FFF2-40B4-BE49-F238E27FC236}">
                <a16:creationId xmlns:a16="http://schemas.microsoft.com/office/drawing/2014/main" id="{C4785E8A-B297-43E1-BF50-83DF2D5BE43E}"/>
              </a:ext>
            </a:extLst>
          </p:cNvPr>
          <p:cNvSpPr>
            <a:spLocks noChangeAspect="1"/>
          </p:cNvSpPr>
          <p:nvPr/>
        </p:nvSpPr>
        <p:spPr bwMode="auto">
          <a:xfrm>
            <a:off x="9801243" y="5800987"/>
            <a:ext cx="1352550" cy="223838"/>
          </a:xfrm>
          <a:custGeom>
            <a:avLst/>
            <a:gdLst>
              <a:gd name="T0" fmla="*/ 1351955 w 43200"/>
              <a:gd name="T1" fmla="*/ 7655 h 23306"/>
              <a:gd name="T2" fmla="*/ 2129 w 43200"/>
              <a:gd name="T3" fmla="*/ 0 h 23306"/>
              <a:gd name="T4" fmla="*/ 676275 w 43200"/>
              <a:gd name="T5" fmla="*/ 16385 h 2330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200" h="23306" fill="none" extrusionOk="0">
                <a:moveTo>
                  <a:pt x="43180" y="797"/>
                </a:moveTo>
                <a:cubicBezTo>
                  <a:pt x="43193" y="1099"/>
                  <a:pt x="43200" y="1402"/>
                  <a:pt x="43200" y="1706"/>
                </a:cubicBezTo>
                <a:cubicBezTo>
                  <a:pt x="43200" y="13635"/>
                  <a:pt x="33529" y="23306"/>
                  <a:pt x="21600" y="23306"/>
                </a:cubicBezTo>
                <a:cubicBezTo>
                  <a:pt x="9670" y="23306"/>
                  <a:pt x="0" y="13635"/>
                  <a:pt x="0" y="1706"/>
                </a:cubicBezTo>
                <a:cubicBezTo>
                  <a:pt x="-1" y="1136"/>
                  <a:pt x="22" y="567"/>
                  <a:pt x="67" y="-1"/>
                </a:cubicBezTo>
              </a:path>
              <a:path w="43200" h="23306" stroke="0" extrusionOk="0">
                <a:moveTo>
                  <a:pt x="43180" y="797"/>
                </a:moveTo>
                <a:cubicBezTo>
                  <a:pt x="43193" y="1099"/>
                  <a:pt x="43200" y="1402"/>
                  <a:pt x="43200" y="1706"/>
                </a:cubicBezTo>
                <a:cubicBezTo>
                  <a:pt x="43200" y="13635"/>
                  <a:pt x="33529" y="23306"/>
                  <a:pt x="21600" y="23306"/>
                </a:cubicBezTo>
                <a:cubicBezTo>
                  <a:pt x="9670" y="23306"/>
                  <a:pt x="0" y="13635"/>
                  <a:pt x="0" y="1706"/>
                </a:cubicBezTo>
                <a:cubicBezTo>
                  <a:pt x="-1" y="1136"/>
                  <a:pt x="22" y="567"/>
                  <a:pt x="67" y="-1"/>
                </a:cubicBezTo>
                <a:lnTo>
                  <a:pt x="21600" y="1706"/>
                </a:lnTo>
                <a:lnTo>
                  <a:pt x="43180" y="797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" name="Arc 16">
            <a:extLst>
              <a:ext uri="{FF2B5EF4-FFF2-40B4-BE49-F238E27FC236}">
                <a16:creationId xmlns:a16="http://schemas.microsoft.com/office/drawing/2014/main" id="{F068C7AA-6910-4527-B592-182D02C254B4}"/>
              </a:ext>
            </a:extLst>
          </p:cNvPr>
          <p:cNvSpPr>
            <a:spLocks noChangeAspect="1"/>
          </p:cNvSpPr>
          <p:nvPr/>
        </p:nvSpPr>
        <p:spPr bwMode="auto">
          <a:xfrm flipV="1">
            <a:off x="9806006" y="5612075"/>
            <a:ext cx="1350962" cy="223837"/>
          </a:xfrm>
          <a:custGeom>
            <a:avLst/>
            <a:gdLst>
              <a:gd name="T0" fmla="*/ 1350962 w 43149"/>
              <a:gd name="T1" fmla="*/ 30618 h 23306"/>
              <a:gd name="T2" fmla="*/ 2129 w 43149"/>
              <a:gd name="T3" fmla="*/ 0 h 23306"/>
              <a:gd name="T4" fmla="*/ 676279 w 43149"/>
              <a:gd name="T5" fmla="*/ 16385 h 2330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49" h="23306" fill="none" extrusionOk="0">
                <a:moveTo>
                  <a:pt x="43149" y="3188"/>
                </a:moveTo>
                <a:cubicBezTo>
                  <a:pt x="42370" y="14515"/>
                  <a:pt x="32954" y="23305"/>
                  <a:pt x="21600" y="23306"/>
                </a:cubicBezTo>
                <a:cubicBezTo>
                  <a:pt x="9670" y="23306"/>
                  <a:pt x="0" y="13635"/>
                  <a:pt x="0" y="1706"/>
                </a:cubicBezTo>
                <a:cubicBezTo>
                  <a:pt x="-1" y="1136"/>
                  <a:pt x="22" y="567"/>
                  <a:pt x="67" y="-1"/>
                </a:cubicBezTo>
              </a:path>
              <a:path w="43149" h="23306" stroke="0" extrusionOk="0">
                <a:moveTo>
                  <a:pt x="43149" y="3188"/>
                </a:moveTo>
                <a:cubicBezTo>
                  <a:pt x="42370" y="14515"/>
                  <a:pt x="32954" y="23305"/>
                  <a:pt x="21600" y="23306"/>
                </a:cubicBezTo>
                <a:cubicBezTo>
                  <a:pt x="9670" y="23306"/>
                  <a:pt x="0" y="13635"/>
                  <a:pt x="0" y="1706"/>
                </a:cubicBezTo>
                <a:cubicBezTo>
                  <a:pt x="-1" y="1136"/>
                  <a:pt x="22" y="567"/>
                  <a:pt x="67" y="-1"/>
                </a:cubicBezTo>
                <a:lnTo>
                  <a:pt x="21600" y="1706"/>
                </a:lnTo>
                <a:lnTo>
                  <a:pt x="43149" y="3188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" name="Oval 17">
            <a:extLst>
              <a:ext uri="{FF2B5EF4-FFF2-40B4-BE49-F238E27FC236}">
                <a16:creationId xmlns:a16="http://schemas.microsoft.com/office/drawing/2014/main" id="{595DB7F0-52B7-4D12-B8B2-3FBECABF85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94893" y="2311662"/>
            <a:ext cx="1354138" cy="3302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18">
            <a:extLst>
              <a:ext uri="{FF2B5EF4-FFF2-40B4-BE49-F238E27FC236}">
                <a16:creationId xmlns:a16="http://schemas.microsoft.com/office/drawing/2014/main" id="{416D4DFC-7C55-4254-9B8A-E791D302D55B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04506" y="2435487"/>
            <a:ext cx="644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" name="Line 19">
            <a:extLst>
              <a:ext uri="{FF2B5EF4-FFF2-40B4-BE49-F238E27FC236}">
                <a16:creationId xmlns:a16="http://schemas.microsoft.com/office/drawing/2014/main" id="{99D5D90B-6833-4439-85EE-6B8549DD3A72}"/>
              </a:ext>
            </a:extLst>
          </p:cNvPr>
          <p:cNvSpPr>
            <a:spLocks noChangeShapeType="1"/>
          </p:cNvSpPr>
          <p:nvPr/>
        </p:nvSpPr>
        <p:spPr bwMode="auto">
          <a:xfrm>
            <a:off x="9688531" y="2449775"/>
            <a:ext cx="0" cy="4087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" name="Text Box 20">
            <a:extLst>
              <a:ext uri="{FF2B5EF4-FFF2-40B4-BE49-F238E27FC236}">
                <a16:creationId xmlns:a16="http://schemas.microsoft.com/office/drawing/2014/main" id="{5B37DED0-4C10-45BE-80DA-8931D33206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06168" y="2333887"/>
            <a:ext cx="98485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2000" dirty="0">
                <a:latin typeface="Comic Sans MS" pitchFamily="66" charset="0"/>
              </a:rPr>
              <a:t>3.8cm</a:t>
            </a:r>
          </a:p>
        </p:txBody>
      </p:sp>
      <p:sp>
        <p:nvSpPr>
          <p:cNvPr id="21" name="Text Box 21">
            <a:extLst>
              <a:ext uri="{FF2B5EF4-FFF2-40B4-BE49-F238E27FC236}">
                <a16:creationId xmlns:a16="http://schemas.microsoft.com/office/drawing/2014/main" id="{EA53D75A-AF97-41FA-A97D-639FC38E18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3161" y="4939409"/>
            <a:ext cx="104521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000" dirty="0">
                <a:latin typeface="Comic Sans MS" pitchFamily="66" charset="0"/>
              </a:rPr>
              <a:t>22.8cm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B6913CA-190A-485F-8460-CC6F41068A5F}"/>
              </a:ext>
            </a:extLst>
          </p:cNvPr>
          <p:cNvSpPr txBox="1"/>
          <p:nvPr/>
        </p:nvSpPr>
        <p:spPr>
          <a:xfrm>
            <a:off x="232431" y="4312066"/>
            <a:ext cx="889015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GB" sz="2400" b="1" dirty="0">
                <a:latin typeface="Comic Sans MS" pitchFamily="66" charset="0"/>
              </a:rPr>
              <a:t>2) </a:t>
            </a:r>
            <a:r>
              <a:rPr lang="en-GB" sz="2400" dirty="0">
                <a:latin typeface="Comic Sans MS" pitchFamily="66" charset="0"/>
              </a:rPr>
              <a:t>A tube of tennis balls is a cylinder with a radius of 3.8cm. It contains 3 balls which fit exactly inside it.</a:t>
            </a:r>
          </a:p>
          <a:p>
            <a:pPr eaLnBrk="1" hangingPunct="1"/>
            <a:endParaRPr lang="en-GB" sz="2400" dirty="0">
              <a:latin typeface="Comic Sans MS" pitchFamily="66" charset="0"/>
            </a:endParaRPr>
          </a:p>
          <a:p>
            <a:pPr eaLnBrk="1" hangingPunct="1"/>
            <a:r>
              <a:rPr lang="en-GB" sz="2400" b="1" dirty="0">
                <a:latin typeface="Comic Sans MS" pitchFamily="66" charset="0"/>
              </a:rPr>
              <a:t>a) </a:t>
            </a:r>
            <a:r>
              <a:rPr lang="en-GB" sz="2400" dirty="0">
                <a:latin typeface="Comic Sans MS" pitchFamily="66" charset="0"/>
              </a:rPr>
              <a:t>What is the volume of all 3 balls?</a:t>
            </a:r>
          </a:p>
          <a:p>
            <a:pPr eaLnBrk="1" hangingPunct="1"/>
            <a:endParaRPr lang="en-GB" sz="2400" dirty="0"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en-GB" sz="2400" b="1" dirty="0">
                <a:latin typeface="Comic Sans MS" pitchFamily="66" charset="0"/>
              </a:rPr>
              <a:t>b) </a:t>
            </a:r>
            <a:r>
              <a:rPr lang="en-GB" sz="2400" dirty="0">
                <a:latin typeface="Comic Sans MS" pitchFamily="66" charset="0"/>
              </a:rPr>
              <a:t>What is the Volume of the empty space in the Tube?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CF5E163-A4DC-44C1-B385-34D541BAD8C6}"/>
              </a:ext>
            </a:extLst>
          </p:cNvPr>
          <p:cNvGrpSpPr/>
          <p:nvPr/>
        </p:nvGrpSpPr>
        <p:grpSpPr>
          <a:xfrm>
            <a:off x="9226081" y="-30288"/>
            <a:ext cx="2490173" cy="1994071"/>
            <a:chOff x="5867400" y="1905000"/>
            <a:chExt cx="1009650" cy="928370"/>
          </a:xfrm>
        </p:grpSpPr>
        <p:sp>
          <p:nvSpPr>
            <p:cNvPr id="24" name="Text Box 15">
              <a:extLst>
                <a:ext uri="{FF2B5EF4-FFF2-40B4-BE49-F238E27FC236}">
                  <a16:creationId xmlns:a16="http://schemas.microsoft.com/office/drawing/2014/main" id="{C2D220B5-AA78-40B4-97E6-1365509D81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67425" y="1960411"/>
              <a:ext cx="609600" cy="214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ja-JP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anose="030F0702030302020204" pitchFamily="66" charset="0"/>
                  <a:ea typeface="MS Mincho" panose="02020609040205080304" pitchFamily="49" charset="-128"/>
                  <a:cs typeface="Arial" panose="020B0604020202020204" pitchFamily="34" charset="0"/>
                </a:rPr>
                <a:t>10cm</a:t>
              </a:r>
              <a:endParaRPr kumimoji="0" lang="en-US" altLang="ja-JP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8E6F27DF-AFF7-4FC7-AD3E-6DA08DB4AB8C}"/>
                </a:ext>
              </a:extLst>
            </p:cNvPr>
            <p:cNvSpPr/>
            <p:nvPr/>
          </p:nvSpPr>
          <p:spPr>
            <a:xfrm>
              <a:off x="5905500" y="2257425"/>
              <a:ext cx="942975" cy="25717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A70EAEC9-7FD7-4054-9FEB-1D39CA7F2AE3}"/>
                </a:ext>
              </a:extLst>
            </p:cNvPr>
            <p:cNvSpPr/>
            <p:nvPr/>
          </p:nvSpPr>
          <p:spPr>
            <a:xfrm rot="5400000">
              <a:off x="5910263" y="1900237"/>
              <a:ext cx="928370" cy="937895"/>
            </a:xfrm>
            <a:prstGeom prst="arc">
              <a:avLst>
                <a:gd name="adj1" fmla="val 16200000"/>
                <a:gd name="adj2" fmla="val 5436570"/>
              </a:avLst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ED3A6EBD-E845-42FC-9875-24ECBCDEA409}"/>
                </a:ext>
              </a:extLst>
            </p:cNvPr>
            <p:cNvCxnSpPr/>
            <p:nvPr/>
          </p:nvCxnSpPr>
          <p:spPr>
            <a:xfrm>
              <a:off x="5867400" y="2181225"/>
              <a:ext cx="100965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F14F179-C249-437E-8450-D12AECDB1BA0}"/>
              </a:ext>
            </a:extLst>
          </p:cNvPr>
          <p:cNvGrpSpPr/>
          <p:nvPr/>
        </p:nvGrpSpPr>
        <p:grpSpPr>
          <a:xfrm>
            <a:off x="675240" y="1368071"/>
            <a:ext cx="2526687" cy="2612706"/>
            <a:chOff x="1332865" y="1942465"/>
            <a:chExt cx="1362710" cy="1362075"/>
          </a:xfrm>
        </p:grpSpPr>
        <p:sp>
          <p:nvSpPr>
            <p:cNvPr id="29" name="Text Box 6">
              <a:extLst>
                <a:ext uri="{FF2B5EF4-FFF2-40B4-BE49-F238E27FC236}">
                  <a16:creationId xmlns:a16="http://schemas.microsoft.com/office/drawing/2014/main" id="{E3D151E4-85FF-4BCD-B630-363432120C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6290" y="2478790"/>
              <a:ext cx="609600" cy="192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ja-JP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anose="030F0702030302020204" pitchFamily="66" charset="0"/>
                  <a:ea typeface="MS Mincho" panose="02020609040205080304" pitchFamily="49" charset="-128"/>
                  <a:cs typeface="Arial" panose="020B0604020202020204" pitchFamily="34" charset="0"/>
                </a:rPr>
                <a:t>8cm</a:t>
              </a:r>
              <a:endParaRPr kumimoji="0" lang="en-US" altLang="ja-JP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E32AE65A-DC42-4572-9EBD-0FA0BC240078}"/>
                </a:ext>
              </a:extLst>
            </p:cNvPr>
            <p:cNvSpPr/>
            <p:nvPr/>
          </p:nvSpPr>
          <p:spPr>
            <a:xfrm>
              <a:off x="1332865" y="1942465"/>
              <a:ext cx="1343025" cy="136207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14A3195D-1DB6-4A38-B81F-87DF576B2BBF}"/>
                </a:ext>
              </a:extLst>
            </p:cNvPr>
            <p:cNvSpPr/>
            <p:nvPr/>
          </p:nvSpPr>
          <p:spPr>
            <a:xfrm rot="5400000">
              <a:off x="1795463" y="1957387"/>
              <a:ext cx="419100" cy="1343025"/>
            </a:xfrm>
            <a:prstGeom prst="arc">
              <a:avLst>
                <a:gd name="adj1" fmla="val 16200000"/>
                <a:gd name="adj2" fmla="val 16165437"/>
              </a:avLst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2A49B100-DE78-48BE-B804-E830A4197F04}"/>
                </a:ext>
              </a:extLst>
            </p:cNvPr>
            <p:cNvCxnSpPr/>
            <p:nvPr/>
          </p:nvCxnSpPr>
          <p:spPr>
            <a:xfrm>
              <a:off x="1971675" y="2638425"/>
              <a:ext cx="7239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0A1C9D8-EEB5-4E63-968D-A2C26C9CB6FB}"/>
              </a:ext>
            </a:extLst>
          </p:cNvPr>
          <p:cNvGrpSpPr/>
          <p:nvPr/>
        </p:nvGrpSpPr>
        <p:grpSpPr>
          <a:xfrm>
            <a:off x="5258577" y="1646108"/>
            <a:ext cx="2988757" cy="1991508"/>
            <a:chOff x="3742690" y="1962150"/>
            <a:chExt cx="1368742" cy="885825"/>
          </a:xfrm>
        </p:grpSpPr>
        <p:sp>
          <p:nvSpPr>
            <p:cNvPr id="34" name="Text Box 2">
              <a:extLst>
                <a:ext uri="{FF2B5EF4-FFF2-40B4-BE49-F238E27FC236}">
                  <a16:creationId xmlns:a16="http://schemas.microsoft.com/office/drawing/2014/main" id="{9E228722-66AE-4E65-B88B-D4F859568A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8112" y="2307708"/>
              <a:ext cx="413320" cy="205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ja-JP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anose="030F0702030302020204" pitchFamily="66" charset="0"/>
                  <a:ea typeface="MS Mincho" panose="02020609040205080304" pitchFamily="49" charset="-128"/>
                  <a:cs typeface="Arial" panose="020B0604020202020204" pitchFamily="34" charset="0"/>
                </a:rPr>
                <a:t>4cm</a:t>
              </a:r>
              <a:endParaRPr kumimoji="0" lang="en-US" altLang="ja-JP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718E06A4-0361-440D-A983-2FBEAC541433}"/>
                </a:ext>
              </a:extLst>
            </p:cNvPr>
            <p:cNvSpPr/>
            <p:nvPr/>
          </p:nvSpPr>
          <p:spPr>
            <a:xfrm>
              <a:off x="3743325" y="1981200"/>
              <a:ext cx="857250" cy="85725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7AEA50AD-4EB3-4E98-8D17-1D7D500012DF}"/>
                </a:ext>
              </a:extLst>
            </p:cNvPr>
            <p:cNvSpPr/>
            <p:nvPr/>
          </p:nvSpPr>
          <p:spPr>
            <a:xfrm rot="5400000">
              <a:off x="4064000" y="1994535"/>
              <a:ext cx="216535" cy="859155"/>
            </a:xfrm>
            <a:prstGeom prst="arc">
              <a:avLst>
                <a:gd name="adj1" fmla="val 16200000"/>
                <a:gd name="adj2" fmla="val 16165437"/>
              </a:avLst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6F286CA8-00C6-4BEA-A57E-DB13BBB70CF5}"/>
                </a:ext>
              </a:extLst>
            </p:cNvPr>
            <p:cNvCxnSpPr/>
            <p:nvPr/>
          </p:nvCxnSpPr>
          <p:spPr>
            <a:xfrm>
              <a:off x="4724400" y="1962150"/>
              <a:ext cx="0" cy="885825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Rectangle 16">
            <a:extLst>
              <a:ext uri="{FF2B5EF4-FFF2-40B4-BE49-F238E27FC236}">
                <a16:creationId xmlns:a16="http://schemas.microsoft.com/office/drawing/2014/main" id="{FA54ED97-C716-460E-94D4-F2FB9C7A96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468" y="128525"/>
            <a:ext cx="867184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1) </a:t>
            </a:r>
            <a:r>
              <a:rPr kumimoji="0" lang="en-US" altLang="ja-JP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Find the volume </a:t>
            </a:r>
            <a:r>
              <a:rPr kumimoji="0" lang="en-US" altLang="ja-JP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and</a:t>
            </a:r>
            <a:r>
              <a:rPr kumimoji="0" lang="en-US" altLang="ja-JP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 surface area of each shape</a:t>
            </a:r>
            <a:endParaRPr kumimoji="0" lang="en-GB" altLang="ja-JP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sym typeface="Wingdings" panose="05000000000000000000" pitchFamily="2" charset="2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B97F152-BAD7-4CCA-AF62-AE8C3112782D}"/>
              </a:ext>
            </a:extLst>
          </p:cNvPr>
          <p:cNvSpPr txBox="1"/>
          <p:nvPr/>
        </p:nvSpPr>
        <p:spPr>
          <a:xfrm>
            <a:off x="347468" y="988125"/>
            <a:ext cx="6273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400" b="1" dirty="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(</a:t>
            </a:r>
            <a:r>
              <a:rPr kumimoji="0" lang="en-US" altLang="ja-JP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a) </a:t>
            </a:r>
            <a:endParaRPr lang="en-GB" sz="24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33AE700-3BB3-4E26-B9C8-CE36C5824626}"/>
              </a:ext>
            </a:extLst>
          </p:cNvPr>
          <p:cNvSpPr txBox="1"/>
          <p:nvPr/>
        </p:nvSpPr>
        <p:spPr>
          <a:xfrm>
            <a:off x="4243385" y="980247"/>
            <a:ext cx="6273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400" b="1" dirty="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(</a:t>
            </a:r>
            <a:r>
              <a:rPr kumimoji="0" lang="en-US" altLang="ja-JP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b) </a:t>
            </a:r>
            <a:endParaRPr lang="en-GB" sz="24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83E147F-579F-4D0B-878C-24A7E172F1CC}"/>
              </a:ext>
            </a:extLst>
          </p:cNvPr>
          <p:cNvSpPr txBox="1"/>
          <p:nvPr/>
        </p:nvSpPr>
        <p:spPr>
          <a:xfrm>
            <a:off x="8286293" y="976905"/>
            <a:ext cx="6273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400" b="1" dirty="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(</a:t>
            </a:r>
            <a:r>
              <a:rPr kumimoji="0" lang="en-US" altLang="ja-JP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c) 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1408040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819689" y="233444"/>
                <a:ext cx="2242494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i="1" smtClean="0">
                          <a:latin typeface="Cambria Math" panose="02040503050406030204" pitchFamily="18" charset="0"/>
                        </a:rPr>
                        <m:t>V</m:t>
                      </m:r>
                      <m:r>
                        <a:rPr lang="en-GB" sz="2000" i="1" smtClean="0">
                          <a:latin typeface="Cambria Math" panose="02040503050406030204" pitchFamily="18" charset="0"/>
                        </a:rPr>
                        <m:t>𝑜𝑙𝑢𝑚𝑒</m:t>
                      </m:r>
                      <m:r>
                        <a:rPr lang="en-GB" sz="2000" i="1" smtClean="0">
                          <a:latin typeface="Cambria Math" panose="02040503050406030204" pitchFamily="18" charset="0"/>
                        </a:rPr>
                        <m:t>=36</m:t>
                      </m:r>
                      <m:r>
                        <a:rPr lang="en-GB" sz="200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GB" sz="2000" i="1" smtClean="0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  <a:p>
                <a:r>
                  <a:rPr lang="en-GB" sz="2000" dirty="0"/>
                  <a:t>Find the radius</a:t>
                </a: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689" y="233444"/>
                <a:ext cx="2242494" cy="615553"/>
              </a:xfrm>
              <a:prstGeom prst="rect">
                <a:avLst/>
              </a:prstGeom>
              <a:blipFill>
                <a:blip r:embed="rId2"/>
                <a:stretch>
                  <a:fillRect l="-6793" t="-990" b="-24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69D3E1AF-DAA5-419D-8BDB-7B5E7741BBD1}"/>
              </a:ext>
            </a:extLst>
          </p:cNvPr>
          <p:cNvGrpSpPr/>
          <p:nvPr/>
        </p:nvGrpSpPr>
        <p:grpSpPr>
          <a:xfrm>
            <a:off x="733453" y="837553"/>
            <a:ext cx="1475175" cy="1475175"/>
            <a:chOff x="2253380" y="617248"/>
            <a:chExt cx="1475175" cy="1475175"/>
          </a:xfrm>
        </p:grpSpPr>
        <p:pic>
          <p:nvPicPr>
            <p:cNvPr id="72" name="Picture 4" descr="Sphere | Math ∞ Blo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3380" y="617248"/>
              <a:ext cx="1475175" cy="1475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3" name="Straight Connector 72"/>
            <p:cNvCxnSpPr/>
            <p:nvPr/>
          </p:nvCxnSpPr>
          <p:spPr>
            <a:xfrm flipV="1">
              <a:off x="2990967" y="907706"/>
              <a:ext cx="346795" cy="4471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/>
                <p:cNvSpPr txBox="1"/>
                <p:nvPr/>
              </p:nvSpPr>
              <p:spPr>
                <a:xfrm>
                  <a:off x="2944557" y="969687"/>
                  <a:ext cx="219806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GB" sz="1200" i="1">
                            <a:latin typeface="Cambria Math" panose="02040503050406030204" pitchFamily="18" charset="0"/>
                          </a:rPr>
                          <m:t>r</m:t>
                        </m:r>
                        <m:r>
                          <a:rPr lang="en-GB" sz="1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1200" i="1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/>
                </a:p>
              </p:txBody>
            </p:sp>
          </mc:Choice>
          <mc:Fallback xmlns="">
            <p:sp>
              <p:nvSpPr>
                <p:cNvPr id="74" name="TextBox 7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44557" y="969687"/>
                  <a:ext cx="219806" cy="184666"/>
                </a:xfrm>
                <a:prstGeom prst="rect">
                  <a:avLst/>
                </a:prstGeom>
                <a:blipFill>
                  <a:blip r:embed="rId4"/>
                  <a:stretch>
                    <a:fillRect l="-19444" r="-5277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5" name="TextBox 74"/>
          <p:cNvSpPr txBox="1"/>
          <p:nvPr/>
        </p:nvSpPr>
        <p:spPr>
          <a:xfrm>
            <a:off x="4422674" y="233444"/>
            <a:ext cx="147517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000" dirty="0"/>
              <a:t>Find volume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C34D86E-D5D1-4E85-88A3-7386968EB68D}"/>
              </a:ext>
            </a:extLst>
          </p:cNvPr>
          <p:cNvGrpSpPr/>
          <p:nvPr/>
        </p:nvGrpSpPr>
        <p:grpSpPr>
          <a:xfrm>
            <a:off x="4306253" y="609707"/>
            <a:ext cx="1475175" cy="1475175"/>
            <a:chOff x="5132878" y="617248"/>
            <a:chExt cx="1475175" cy="1475175"/>
          </a:xfrm>
        </p:grpSpPr>
        <p:pic>
          <p:nvPicPr>
            <p:cNvPr id="76" name="Picture 4" descr="Sphere | Math ∞ Blo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2878" y="617248"/>
              <a:ext cx="1475175" cy="1475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7" name="Straight Connector 76"/>
            <p:cNvCxnSpPr/>
            <p:nvPr/>
          </p:nvCxnSpPr>
          <p:spPr>
            <a:xfrm flipV="1">
              <a:off x="5870465" y="907706"/>
              <a:ext cx="346795" cy="4471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TextBox 77"/>
                <p:cNvSpPr txBox="1"/>
                <p:nvPr/>
              </p:nvSpPr>
              <p:spPr>
                <a:xfrm>
                  <a:off x="5824055" y="969687"/>
                  <a:ext cx="219806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200" i="1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GB" sz="1200" i="1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/>
                </a:p>
              </p:txBody>
            </p:sp>
          </mc:Choice>
          <mc:Fallback xmlns="">
            <p:sp>
              <p:nvSpPr>
                <p:cNvPr id="78" name="TextBox 7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24055" y="969687"/>
                  <a:ext cx="219806" cy="184666"/>
                </a:xfrm>
                <a:prstGeom prst="rect">
                  <a:avLst/>
                </a:prstGeom>
                <a:blipFill>
                  <a:blip r:embed="rId5"/>
                  <a:stretch>
                    <a:fillRect l="-25000" r="-63889" b="-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9" name="TextBox 78"/>
          <p:cNvSpPr txBox="1"/>
          <p:nvPr/>
        </p:nvSpPr>
        <p:spPr>
          <a:xfrm>
            <a:off x="8629751" y="195592"/>
            <a:ext cx="190621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/>
              <a:t>Find the volume</a:t>
            </a:r>
            <a:endParaRPr lang="en-GB" sz="20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6E34F58-A8DD-4528-9D10-A332C13182CF}"/>
              </a:ext>
            </a:extLst>
          </p:cNvPr>
          <p:cNvGrpSpPr/>
          <p:nvPr/>
        </p:nvGrpSpPr>
        <p:grpSpPr>
          <a:xfrm>
            <a:off x="8690018" y="688202"/>
            <a:ext cx="1656939" cy="1062617"/>
            <a:chOff x="8148419" y="729090"/>
            <a:chExt cx="1213399" cy="850526"/>
          </a:xfrm>
        </p:grpSpPr>
        <p:pic>
          <p:nvPicPr>
            <p:cNvPr id="2050" name="Picture 2" descr="Surface Area and Volume of a Sphere | CK-12 Foundation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8419" y="729090"/>
              <a:ext cx="1213399" cy="8505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TextBox 81"/>
                <p:cNvSpPr txBox="1"/>
                <p:nvPr/>
              </p:nvSpPr>
              <p:spPr>
                <a:xfrm>
                  <a:off x="8755118" y="1216334"/>
                  <a:ext cx="219806" cy="1970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/>
                </a:p>
              </p:txBody>
            </p:sp>
          </mc:Choice>
          <mc:Fallback xmlns="">
            <p:sp>
              <p:nvSpPr>
                <p:cNvPr id="82" name="TextBox 8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55118" y="1216334"/>
                  <a:ext cx="219806" cy="197077"/>
                </a:xfrm>
                <a:prstGeom prst="rect">
                  <a:avLst/>
                </a:prstGeom>
                <a:blipFill>
                  <a:blip r:embed="rId7"/>
                  <a:stretch>
                    <a:fillRect l="-22000" r="-56000" b="-5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892429" y="2372311"/>
                <a:ext cx="2242494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i="1">
                          <a:latin typeface="Cambria Math" panose="02040503050406030204" pitchFamily="18" charset="0"/>
                        </a:rPr>
                        <m:t>V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𝑜𝑙𝑢𝑚𝑒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=36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  <a:p>
                <a:r>
                  <a:rPr lang="en-GB" sz="2000" dirty="0"/>
                  <a:t>Find the radius</a:t>
                </a:r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429" y="2372311"/>
                <a:ext cx="2242494" cy="615553"/>
              </a:xfrm>
              <a:prstGeom prst="rect">
                <a:avLst/>
              </a:prstGeom>
              <a:blipFill>
                <a:blip r:embed="rId8"/>
                <a:stretch>
                  <a:fillRect l="-6793" t="-990" b="-24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D089CD27-E47F-42BC-B969-12C3C88E9E79}"/>
              </a:ext>
            </a:extLst>
          </p:cNvPr>
          <p:cNvGrpSpPr/>
          <p:nvPr/>
        </p:nvGrpSpPr>
        <p:grpSpPr>
          <a:xfrm>
            <a:off x="829100" y="3107030"/>
            <a:ext cx="1667576" cy="1108115"/>
            <a:chOff x="2398341" y="3043962"/>
            <a:chExt cx="1213399" cy="850526"/>
          </a:xfrm>
        </p:grpSpPr>
        <p:pic>
          <p:nvPicPr>
            <p:cNvPr id="83" name="Picture 2" descr="Surface Area and Volume of a Sphere | CK-12 Foundation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8341" y="3043962"/>
              <a:ext cx="1213399" cy="8505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TextBox 84"/>
                <p:cNvSpPr txBox="1"/>
                <p:nvPr/>
              </p:nvSpPr>
              <p:spPr>
                <a:xfrm>
                  <a:off x="3005039" y="3531206"/>
                  <a:ext cx="455989" cy="21260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GB" i="1">
                            <a:latin typeface="Cambria Math" panose="02040503050406030204" pitchFamily="18" charset="0"/>
                          </a:rPr>
                          <m:t>r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85" name="TextBox 8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05039" y="3531206"/>
                  <a:ext cx="455989" cy="212609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/>
              <p:cNvSpPr txBox="1"/>
              <p:nvPr/>
            </p:nvSpPr>
            <p:spPr>
              <a:xfrm>
                <a:off x="4517763" y="2390047"/>
                <a:ext cx="3021809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𝑆𝑢𝑟𝑓𝑎𝑐𝑒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=100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  <a:p>
                <a:r>
                  <a:rPr lang="en-GB" sz="2000" dirty="0"/>
                  <a:t>Find the radius </a:t>
                </a:r>
              </a:p>
            </p:txBody>
          </p:sp>
        </mc:Choice>
        <mc:Fallback xmlns="">
          <p:sp>
            <p:nvSpPr>
              <p:cNvPr id="86" name="TextBox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7763" y="2390047"/>
                <a:ext cx="3021809" cy="615553"/>
              </a:xfrm>
              <a:prstGeom prst="rect">
                <a:avLst/>
              </a:prstGeom>
              <a:blipFill>
                <a:blip r:embed="rId10"/>
                <a:stretch>
                  <a:fillRect l="-5040" t="-990" b="-24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EFE29C66-F8FB-447A-8838-5771B07757D4}"/>
              </a:ext>
            </a:extLst>
          </p:cNvPr>
          <p:cNvGrpSpPr/>
          <p:nvPr/>
        </p:nvGrpSpPr>
        <p:grpSpPr>
          <a:xfrm>
            <a:off x="4413613" y="3011530"/>
            <a:ext cx="1475175" cy="1475175"/>
            <a:chOff x="5146951" y="2756552"/>
            <a:chExt cx="1475175" cy="1475175"/>
          </a:xfrm>
        </p:grpSpPr>
        <p:pic>
          <p:nvPicPr>
            <p:cNvPr id="87" name="Picture 4" descr="Sphere | Math ∞ Blo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6951" y="2756552"/>
              <a:ext cx="1475175" cy="1475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88" name="Straight Connector 87"/>
            <p:cNvCxnSpPr/>
            <p:nvPr/>
          </p:nvCxnSpPr>
          <p:spPr>
            <a:xfrm flipV="1">
              <a:off x="5884538" y="3047010"/>
              <a:ext cx="346795" cy="4471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TextBox 88"/>
                <p:cNvSpPr txBox="1"/>
                <p:nvPr/>
              </p:nvSpPr>
              <p:spPr>
                <a:xfrm>
                  <a:off x="5838128" y="3108991"/>
                  <a:ext cx="219806" cy="24622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GB" sz="1600" i="1">
                            <a:latin typeface="Cambria Math" panose="02040503050406030204" pitchFamily="18" charset="0"/>
                          </a:rPr>
                          <m:t>r</m:t>
                        </m:r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/>
                </a:p>
              </p:txBody>
            </p:sp>
          </mc:Choice>
          <mc:Fallback xmlns="">
            <p:sp>
              <p:nvSpPr>
                <p:cNvPr id="89" name="TextBox 8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38128" y="3108991"/>
                  <a:ext cx="219806" cy="246221"/>
                </a:xfrm>
                <a:prstGeom prst="rect">
                  <a:avLst/>
                </a:prstGeom>
                <a:blipFill>
                  <a:blip r:embed="rId11"/>
                  <a:stretch>
                    <a:fillRect l="-22222" r="-10277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8643185" y="2331966"/>
                <a:ext cx="3098795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𝑆𝑢𝑟𝑓𝑎𝑐𝑒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=200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  <a:p>
                <a:r>
                  <a:rPr lang="en-GB" sz="2000" dirty="0"/>
                  <a:t>Find the radius</a:t>
                </a: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3185" y="2331966"/>
                <a:ext cx="3098795" cy="615553"/>
              </a:xfrm>
              <a:prstGeom prst="rect">
                <a:avLst/>
              </a:prstGeom>
              <a:blipFill>
                <a:blip r:embed="rId12"/>
                <a:stretch>
                  <a:fillRect l="-5118" t="-1980" b="-237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4BDA8EF5-E308-40FE-9DE9-CA6245A55BC9}"/>
              </a:ext>
            </a:extLst>
          </p:cNvPr>
          <p:cNvGrpSpPr/>
          <p:nvPr/>
        </p:nvGrpSpPr>
        <p:grpSpPr>
          <a:xfrm>
            <a:off x="8629751" y="2947519"/>
            <a:ext cx="1475175" cy="1475175"/>
            <a:chOff x="8548258" y="2699885"/>
            <a:chExt cx="1475175" cy="1475175"/>
          </a:xfrm>
        </p:grpSpPr>
        <p:pic>
          <p:nvPicPr>
            <p:cNvPr id="91" name="Picture 4" descr="Sphere | Math ∞ Blo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48258" y="2699885"/>
              <a:ext cx="1475175" cy="1475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92" name="Straight Connector 91"/>
            <p:cNvCxnSpPr/>
            <p:nvPr/>
          </p:nvCxnSpPr>
          <p:spPr>
            <a:xfrm flipV="1">
              <a:off x="9285845" y="2990343"/>
              <a:ext cx="346795" cy="4471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3" name="TextBox 92"/>
                <p:cNvSpPr txBox="1"/>
                <p:nvPr/>
              </p:nvSpPr>
              <p:spPr>
                <a:xfrm>
                  <a:off x="9239435" y="3052324"/>
                  <a:ext cx="219806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GB" i="1">
                            <a:latin typeface="Cambria Math" panose="02040503050406030204" pitchFamily="18" charset="0"/>
                          </a:rPr>
                          <m:t>r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3" name="TextBox 9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39435" y="3052324"/>
                  <a:ext cx="219806" cy="276999"/>
                </a:xfrm>
                <a:prstGeom prst="rect">
                  <a:avLst/>
                </a:prstGeom>
                <a:blipFill>
                  <a:blip r:embed="rId13"/>
                  <a:stretch>
                    <a:fillRect l="-27778" r="-13055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829100" y="4671792"/>
                <a:ext cx="3089932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𝑆𝑢𝑟𝑓𝑎𝑐𝑒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=200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  <a:p>
                <a:r>
                  <a:rPr lang="en-GB" sz="2000" dirty="0"/>
                  <a:t>Find the dimeter.</a:t>
                </a:r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00" y="4671792"/>
                <a:ext cx="3089932" cy="615553"/>
              </a:xfrm>
              <a:prstGeom prst="rect">
                <a:avLst/>
              </a:prstGeom>
              <a:blipFill>
                <a:blip r:embed="rId14"/>
                <a:stretch>
                  <a:fillRect l="-4931" t="-990" b="-24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FB6E45BB-49ED-44D5-8383-641E9974FF15}"/>
              </a:ext>
            </a:extLst>
          </p:cNvPr>
          <p:cNvGrpSpPr/>
          <p:nvPr/>
        </p:nvGrpSpPr>
        <p:grpSpPr>
          <a:xfrm>
            <a:off x="779092" y="5287172"/>
            <a:ext cx="1475175" cy="1475175"/>
            <a:chOff x="2243699" y="4836210"/>
            <a:chExt cx="1475175" cy="1475175"/>
          </a:xfrm>
        </p:grpSpPr>
        <p:pic>
          <p:nvPicPr>
            <p:cNvPr id="95" name="Picture 4" descr="Sphere | Math ∞ Blo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43699" y="4836210"/>
              <a:ext cx="1475175" cy="1475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96" name="Straight Connector 95"/>
            <p:cNvCxnSpPr/>
            <p:nvPr/>
          </p:nvCxnSpPr>
          <p:spPr>
            <a:xfrm>
              <a:off x="2425658" y="5489378"/>
              <a:ext cx="1123170" cy="13787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TextBox 96"/>
                <p:cNvSpPr txBox="1"/>
                <p:nvPr/>
              </p:nvSpPr>
              <p:spPr>
                <a:xfrm>
                  <a:off x="2885456" y="5356302"/>
                  <a:ext cx="219806" cy="24622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GB" sz="1600" i="1">
                            <a:latin typeface="Cambria Math" panose="02040503050406030204" pitchFamily="18" charset="0"/>
                          </a:rPr>
                          <m:t>d</m:t>
                        </m:r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/>
                </a:p>
              </p:txBody>
            </p:sp>
          </mc:Choice>
          <mc:Fallback xmlns="">
            <p:sp>
              <p:nvSpPr>
                <p:cNvPr id="97" name="TextBox 9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85456" y="5356302"/>
                  <a:ext cx="219806" cy="246221"/>
                </a:xfrm>
                <a:prstGeom prst="rect">
                  <a:avLst/>
                </a:prstGeom>
                <a:blipFill>
                  <a:blip r:embed="rId15"/>
                  <a:stretch>
                    <a:fillRect l="-33333" r="-116667" b="-75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/>
              <p:cNvSpPr txBox="1"/>
              <p:nvPr/>
            </p:nvSpPr>
            <p:spPr>
              <a:xfrm>
                <a:off x="4508041" y="4616733"/>
                <a:ext cx="3131854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𝑆𝑢𝑟𝑓𝑎𝑐𝑒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=144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  <a:p>
                <a:r>
                  <a:rPr lang="en-GB" sz="2000" dirty="0"/>
                  <a:t>Find radius</a:t>
                </a:r>
              </a:p>
            </p:txBody>
          </p:sp>
        </mc:Choice>
        <mc:Fallback xmlns="">
          <p:sp>
            <p:nvSpPr>
              <p:cNvPr id="98" name="TextBox 9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8041" y="4616733"/>
                <a:ext cx="3131854" cy="615553"/>
              </a:xfrm>
              <a:prstGeom prst="rect">
                <a:avLst/>
              </a:prstGeom>
              <a:blipFill>
                <a:blip r:embed="rId16"/>
                <a:stretch>
                  <a:fillRect l="-5068" t="-990" b="-24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7ADC2665-C7C9-459B-942E-E79AF9E2E80B}"/>
              </a:ext>
            </a:extLst>
          </p:cNvPr>
          <p:cNvGrpSpPr/>
          <p:nvPr/>
        </p:nvGrpSpPr>
        <p:grpSpPr>
          <a:xfrm>
            <a:off x="4422674" y="5271689"/>
            <a:ext cx="1475175" cy="1475175"/>
            <a:chOff x="5148217" y="4836210"/>
            <a:chExt cx="1475175" cy="1475175"/>
          </a:xfrm>
        </p:grpSpPr>
        <p:pic>
          <p:nvPicPr>
            <p:cNvPr id="99" name="Picture 4" descr="Sphere | Math ∞ Blo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8217" y="4836210"/>
              <a:ext cx="1475175" cy="1475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00" name="Straight Connector 99"/>
            <p:cNvCxnSpPr/>
            <p:nvPr/>
          </p:nvCxnSpPr>
          <p:spPr>
            <a:xfrm flipV="1">
              <a:off x="5885804" y="5126668"/>
              <a:ext cx="346795" cy="4471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TextBox 100"/>
                <p:cNvSpPr txBox="1"/>
                <p:nvPr/>
              </p:nvSpPr>
              <p:spPr>
                <a:xfrm>
                  <a:off x="5839394" y="5188649"/>
                  <a:ext cx="219806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GB" i="1">
                            <a:latin typeface="Cambria Math" panose="02040503050406030204" pitchFamily="18" charset="0"/>
                          </a:rPr>
                          <m:t>r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01" name="TextBox 10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39394" y="5188649"/>
                  <a:ext cx="219806" cy="276999"/>
                </a:xfrm>
                <a:prstGeom prst="rect">
                  <a:avLst/>
                </a:prstGeom>
                <a:blipFill>
                  <a:blip r:embed="rId17"/>
                  <a:stretch>
                    <a:fillRect l="-27778" r="-13055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50A1761-3C1C-4F58-B35A-155014886C84}"/>
              </a:ext>
            </a:extLst>
          </p:cNvPr>
          <p:cNvGrpSpPr/>
          <p:nvPr/>
        </p:nvGrpSpPr>
        <p:grpSpPr>
          <a:xfrm>
            <a:off x="8377482" y="5228482"/>
            <a:ext cx="1643510" cy="1148210"/>
            <a:chOff x="8810034" y="5085813"/>
            <a:chExt cx="1213399" cy="850526"/>
          </a:xfrm>
        </p:grpSpPr>
        <p:pic>
          <p:nvPicPr>
            <p:cNvPr id="102" name="Picture 2" descr="Surface Area and Volume of a Sphere | CK-12 Foundation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10034" y="5085813"/>
              <a:ext cx="1213399" cy="8505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4" name="TextBox 103"/>
                <p:cNvSpPr txBox="1"/>
                <p:nvPr/>
              </p:nvSpPr>
              <p:spPr>
                <a:xfrm>
                  <a:off x="9416733" y="5573057"/>
                  <a:ext cx="219806" cy="20518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04" name="TextBox 10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16733" y="5573057"/>
                  <a:ext cx="219806" cy="205184"/>
                </a:xfrm>
                <a:prstGeom prst="rect">
                  <a:avLst/>
                </a:prstGeom>
                <a:blipFill>
                  <a:blip r:embed="rId18"/>
                  <a:stretch>
                    <a:fillRect l="-26531" r="-79592" b="-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05" name="TextBox 104"/>
          <p:cNvSpPr txBox="1"/>
          <p:nvPr/>
        </p:nvSpPr>
        <p:spPr>
          <a:xfrm>
            <a:off x="8643185" y="4627545"/>
            <a:ext cx="337208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000" dirty="0"/>
              <a:t>Find Surface Area in terms of pi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59B7BD7-8364-4FB9-92A7-2E9CFE472F6C}"/>
              </a:ext>
            </a:extLst>
          </p:cNvPr>
          <p:cNvSpPr txBox="1"/>
          <p:nvPr/>
        </p:nvSpPr>
        <p:spPr>
          <a:xfrm>
            <a:off x="192462" y="150936"/>
            <a:ext cx="494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3)</a:t>
            </a:r>
            <a:endParaRPr lang="en-GB" sz="24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4B439F9-8C60-4032-8CBB-1F89D85852CD}"/>
              </a:ext>
            </a:extLst>
          </p:cNvPr>
          <p:cNvSpPr txBox="1"/>
          <p:nvPr/>
        </p:nvSpPr>
        <p:spPr>
          <a:xfrm>
            <a:off x="3919032" y="135324"/>
            <a:ext cx="494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4)</a:t>
            </a:r>
            <a:endParaRPr lang="en-GB" sz="24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E4B3FAE-DB5B-49E9-A838-75E68F010708}"/>
              </a:ext>
            </a:extLst>
          </p:cNvPr>
          <p:cNvSpPr txBox="1"/>
          <p:nvPr/>
        </p:nvSpPr>
        <p:spPr>
          <a:xfrm>
            <a:off x="8040467" y="135324"/>
            <a:ext cx="494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5)</a:t>
            </a:r>
            <a:endParaRPr lang="en-GB" sz="24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88785C5-C919-496A-A374-324E5D52A65C}"/>
              </a:ext>
            </a:extLst>
          </p:cNvPr>
          <p:cNvSpPr txBox="1"/>
          <p:nvPr/>
        </p:nvSpPr>
        <p:spPr>
          <a:xfrm>
            <a:off x="192462" y="2284912"/>
            <a:ext cx="494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6)</a:t>
            </a:r>
            <a:endParaRPr lang="en-GB" sz="2400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4353B5B-3111-49EE-B703-85D1D49B38D3}"/>
              </a:ext>
            </a:extLst>
          </p:cNvPr>
          <p:cNvSpPr txBox="1"/>
          <p:nvPr/>
        </p:nvSpPr>
        <p:spPr>
          <a:xfrm>
            <a:off x="3919032" y="2269300"/>
            <a:ext cx="494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7)</a:t>
            </a:r>
            <a:endParaRPr lang="en-GB" sz="2400" b="1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9AAB237-3C18-4B6A-B954-85662C73E635}"/>
              </a:ext>
            </a:extLst>
          </p:cNvPr>
          <p:cNvSpPr txBox="1"/>
          <p:nvPr/>
        </p:nvSpPr>
        <p:spPr>
          <a:xfrm>
            <a:off x="8040467" y="2269300"/>
            <a:ext cx="494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8)</a:t>
            </a:r>
            <a:endParaRPr lang="en-GB" sz="2400" b="1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661AA99-7BFA-4218-A3DC-8BFCCF7D17DC}"/>
              </a:ext>
            </a:extLst>
          </p:cNvPr>
          <p:cNvSpPr txBox="1"/>
          <p:nvPr/>
        </p:nvSpPr>
        <p:spPr>
          <a:xfrm>
            <a:off x="192462" y="4556376"/>
            <a:ext cx="494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9)</a:t>
            </a:r>
            <a:endParaRPr lang="en-GB" sz="2400" b="1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F5B744C-9DE9-47C6-9859-8C3E87EDAAA9}"/>
              </a:ext>
            </a:extLst>
          </p:cNvPr>
          <p:cNvSpPr txBox="1"/>
          <p:nvPr/>
        </p:nvSpPr>
        <p:spPr>
          <a:xfrm>
            <a:off x="3919032" y="4540764"/>
            <a:ext cx="589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10)</a:t>
            </a:r>
            <a:endParaRPr lang="en-GB" sz="2400" b="1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6DE729A-ADA6-465B-959B-09A9BAA2B3B3}"/>
              </a:ext>
            </a:extLst>
          </p:cNvPr>
          <p:cNvSpPr txBox="1"/>
          <p:nvPr/>
        </p:nvSpPr>
        <p:spPr>
          <a:xfrm>
            <a:off x="8040467" y="4540764"/>
            <a:ext cx="6495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11)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94301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851831-6900-4730-A6C2-938BCF99EFD3}"/>
              </a:ext>
            </a:extLst>
          </p:cNvPr>
          <p:cNvSpPr txBox="1"/>
          <p:nvPr/>
        </p:nvSpPr>
        <p:spPr>
          <a:xfrm>
            <a:off x="2059737" y="2142950"/>
            <a:ext cx="807252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50363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">
            <a:extLst>
              <a:ext uri="{FF2B5EF4-FFF2-40B4-BE49-F238E27FC236}">
                <a16:creationId xmlns:a16="http://schemas.microsoft.com/office/drawing/2014/main" id="{9212C706-C079-49F0-9915-92161D0D29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222" y="5076896"/>
            <a:ext cx="273425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ja-JP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V: 2144.66cm</a:t>
            </a:r>
            <a:r>
              <a:rPr kumimoji="0" lang="en-GB" altLang="ja-JP" sz="2400" b="0" i="0" u="none" strike="noStrike" cap="none" normalizeH="0" baseline="30000" dirty="0">
                <a:ln>
                  <a:noFill/>
                </a:ln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3</a:t>
            </a:r>
            <a:endParaRPr kumimoji="0" lang="en-GB" altLang="ja-JP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" name="Text Box 2">
            <a:extLst>
              <a:ext uri="{FF2B5EF4-FFF2-40B4-BE49-F238E27FC236}">
                <a16:creationId xmlns:a16="http://schemas.microsoft.com/office/drawing/2014/main" id="{C5D6EB2D-EB3C-4581-AF11-DDC1F27CF2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5174" y="5015734"/>
            <a:ext cx="22394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ja-JP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V: 33.51cm</a:t>
            </a:r>
            <a:r>
              <a:rPr kumimoji="0" lang="en-GB" altLang="ja-JP" sz="2400" b="0" i="0" u="none" strike="noStrike" cap="none" normalizeH="0" baseline="30000" dirty="0">
                <a:ln>
                  <a:noFill/>
                </a:ln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3</a:t>
            </a:r>
            <a:endParaRPr kumimoji="0" lang="en-GB" altLang="ja-JP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3DA145D1-66CD-42B4-81BA-324C3DF657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0585" y="4983828"/>
            <a:ext cx="24023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ja-JP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V: 261.80cm</a:t>
            </a:r>
            <a:r>
              <a:rPr kumimoji="0" lang="en-GB" altLang="ja-JP" sz="2400" b="0" i="0" u="none" strike="noStrike" cap="none" normalizeH="0" baseline="30000" dirty="0">
                <a:ln>
                  <a:noFill/>
                </a:ln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3</a:t>
            </a:r>
            <a:endParaRPr kumimoji="0" lang="en-GB" altLang="ja-JP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E02FC02-7FB3-410B-82A9-EBD14F1FBBD8}"/>
              </a:ext>
            </a:extLst>
          </p:cNvPr>
          <p:cNvGrpSpPr/>
          <p:nvPr/>
        </p:nvGrpSpPr>
        <p:grpSpPr>
          <a:xfrm>
            <a:off x="8812552" y="1951785"/>
            <a:ext cx="2490173" cy="1994071"/>
            <a:chOff x="5867400" y="1905000"/>
            <a:chExt cx="1009650" cy="928370"/>
          </a:xfrm>
        </p:grpSpPr>
        <p:sp>
          <p:nvSpPr>
            <p:cNvPr id="6" name="Text Box 15">
              <a:extLst>
                <a:ext uri="{FF2B5EF4-FFF2-40B4-BE49-F238E27FC236}">
                  <a16:creationId xmlns:a16="http://schemas.microsoft.com/office/drawing/2014/main" id="{1F61F7DB-3083-4561-BF0B-7D50F14959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67425" y="1960411"/>
              <a:ext cx="609600" cy="214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ja-JP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anose="030F0702030302020204" pitchFamily="66" charset="0"/>
                  <a:ea typeface="MS Mincho" panose="02020609040205080304" pitchFamily="49" charset="-128"/>
                  <a:cs typeface="Arial" panose="020B0604020202020204" pitchFamily="34" charset="0"/>
                </a:rPr>
                <a:t>10cm</a:t>
              </a:r>
              <a:endParaRPr kumimoji="0" lang="en-US" altLang="ja-JP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2D8E312-FC8C-41FD-979B-47FC8A5DA21F}"/>
                </a:ext>
              </a:extLst>
            </p:cNvPr>
            <p:cNvSpPr/>
            <p:nvPr/>
          </p:nvSpPr>
          <p:spPr>
            <a:xfrm>
              <a:off x="5905500" y="2257425"/>
              <a:ext cx="942975" cy="25717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3" name="Arc 12">
              <a:extLst>
                <a:ext uri="{FF2B5EF4-FFF2-40B4-BE49-F238E27FC236}">
                  <a16:creationId xmlns:a16="http://schemas.microsoft.com/office/drawing/2014/main" id="{17D8D5B4-532F-4667-BB61-78D71042D103}"/>
                </a:ext>
              </a:extLst>
            </p:cNvPr>
            <p:cNvSpPr/>
            <p:nvPr/>
          </p:nvSpPr>
          <p:spPr>
            <a:xfrm rot="5400000">
              <a:off x="5910263" y="1900237"/>
              <a:ext cx="928370" cy="937895"/>
            </a:xfrm>
            <a:prstGeom prst="arc">
              <a:avLst>
                <a:gd name="adj1" fmla="val 16200000"/>
                <a:gd name="adj2" fmla="val 5436570"/>
              </a:avLst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A5C9BDEF-217A-4818-AA8B-DFA097B8BAD1}"/>
                </a:ext>
              </a:extLst>
            </p:cNvPr>
            <p:cNvCxnSpPr/>
            <p:nvPr/>
          </p:nvCxnSpPr>
          <p:spPr>
            <a:xfrm>
              <a:off x="5867400" y="2181225"/>
              <a:ext cx="100965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01F6B73-A425-453A-8AA0-C939F58B50CD}"/>
              </a:ext>
            </a:extLst>
          </p:cNvPr>
          <p:cNvGrpSpPr/>
          <p:nvPr/>
        </p:nvGrpSpPr>
        <p:grpSpPr>
          <a:xfrm>
            <a:off x="844810" y="1549439"/>
            <a:ext cx="2526687" cy="2612706"/>
            <a:chOff x="1332865" y="1942465"/>
            <a:chExt cx="1362710" cy="1362075"/>
          </a:xfrm>
        </p:grpSpPr>
        <p:sp>
          <p:nvSpPr>
            <p:cNvPr id="5" name="Text Box 6">
              <a:extLst>
                <a:ext uri="{FF2B5EF4-FFF2-40B4-BE49-F238E27FC236}">
                  <a16:creationId xmlns:a16="http://schemas.microsoft.com/office/drawing/2014/main" id="{09882A3B-4ACB-4FD0-86AE-2E3EC02325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6290" y="2478790"/>
              <a:ext cx="609600" cy="192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ja-JP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anose="030F0702030302020204" pitchFamily="66" charset="0"/>
                  <a:ea typeface="MS Mincho" panose="02020609040205080304" pitchFamily="49" charset="-128"/>
                  <a:cs typeface="Arial" panose="020B0604020202020204" pitchFamily="34" charset="0"/>
                </a:rPr>
                <a:t>8cm</a:t>
              </a:r>
              <a:endParaRPr kumimoji="0" lang="en-US" altLang="ja-JP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5820CCA-532C-4ECE-A094-C888EEC316A9}"/>
                </a:ext>
              </a:extLst>
            </p:cNvPr>
            <p:cNvSpPr/>
            <p:nvPr/>
          </p:nvSpPr>
          <p:spPr>
            <a:xfrm>
              <a:off x="1332865" y="1942465"/>
              <a:ext cx="1343025" cy="136207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4" name="Arc 13">
              <a:extLst>
                <a:ext uri="{FF2B5EF4-FFF2-40B4-BE49-F238E27FC236}">
                  <a16:creationId xmlns:a16="http://schemas.microsoft.com/office/drawing/2014/main" id="{BB32FBFA-2BA6-4614-9F9E-9F22C1C63E9C}"/>
                </a:ext>
              </a:extLst>
            </p:cNvPr>
            <p:cNvSpPr/>
            <p:nvPr/>
          </p:nvSpPr>
          <p:spPr>
            <a:xfrm rot="5400000">
              <a:off x="1795463" y="1957387"/>
              <a:ext cx="419100" cy="1343025"/>
            </a:xfrm>
            <a:prstGeom prst="arc">
              <a:avLst>
                <a:gd name="adj1" fmla="val 16200000"/>
                <a:gd name="adj2" fmla="val 16165437"/>
              </a:avLst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CE0CEE72-F95B-480F-8B7D-CC560EB3AFF1}"/>
                </a:ext>
              </a:extLst>
            </p:cNvPr>
            <p:cNvCxnSpPr/>
            <p:nvPr/>
          </p:nvCxnSpPr>
          <p:spPr>
            <a:xfrm>
              <a:off x="1971675" y="2638425"/>
              <a:ext cx="7239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8F23591-E442-4104-9C4F-9B8BEB9654E6}"/>
              </a:ext>
            </a:extLst>
          </p:cNvPr>
          <p:cNvGrpSpPr/>
          <p:nvPr/>
        </p:nvGrpSpPr>
        <p:grpSpPr>
          <a:xfrm>
            <a:off x="4879824" y="1951783"/>
            <a:ext cx="2988757" cy="1991508"/>
            <a:chOff x="3742690" y="1962150"/>
            <a:chExt cx="1368742" cy="885825"/>
          </a:xfrm>
        </p:grpSpPr>
        <p:sp>
          <p:nvSpPr>
            <p:cNvPr id="4" name="Text Box 2">
              <a:extLst>
                <a:ext uri="{FF2B5EF4-FFF2-40B4-BE49-F238E27FC236}">
                  <a16:creationId xmlns:a16="http://schemas.microsoft.com/office/drawing/2014/main" id="{D62E5690-FC48-4E79-B5C4-CB0B161473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8112" y="2307708"/>
              <a:ext cx="413320" cy="205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ja-JP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anose="030F0702030302020204" pitchFamily="66" charset="0"/>
                  <a:ea typeface="MS Mincho" panose="02020609040205080304" pitchFamily="49" charset="-128"/>
                  <a:cs typeface="Arial" panose="020B0604020202020204" pitchFamily="34" charset="0"/>
                </a:rPr>
                <a:t>4cm</a:t>
              </a:r>
              <a:endParaRPr kumimoji="0" lang="en-US" altLang="ja-JP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E8B08FC-9CC7-448C-BDC9-5CF7427421F3}"/>
                </a:ext>
              </a:extLst>
            </p:cNvPr>
            <p:cNvSpPr/>
            <p:nvPr/>
          </p:nvSpPr>
          <p:spPr>
            <a:xfrm>
              <a:off x="3743325" y="1981200"/>
              <a:ext cx="857250" cy="85725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sp>
          <p:nvSpPr>
            <p:cNvPr id="15" name="Arc 14">
              <a:extLst>
                <a:ext uri="{FF2B5EF4-FFF2-40B4-BE49-F238E27FC236}">
                  <a16:creationId xmlns:a16="http://schemas.microsoft.com/office/drawing/2014/main" id="{F21A4560-E1F6-43D0-A6EB-B3A406185075}"/>
                </a:ext>
              </a:extLst>
            </p:cNvPr>
            <p:cNvSpPr/>
            <p:nvPr/>
          </p:nvSpPr>
          <p:spPr>
            <a:xfrm rot="5400000">
              <a:off x="4064000" y="1994535"/>
              <a:ext cx="216535" cy="859155"/>
            </a:xfrm>
            <a:prstGeom prst="arc">
              <a:avLst>
                <a:gd name="adj1" fmla="val 16200000"/>
                <a:gd name="adj2" fmla="val 16165437"/>
              </a:avLst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8D0F4DA6-0C8A-4392-A337-8DCCE766532C}"/>
                </a:ext>
              </a:extLst>
            </p:cNvPr>
            <p:cNvCxnSpPr/>
            <p:nvPr/>
          </p:nvCxnSpPr>
          <p:spPr>
            <a:xfrm>
              <a:off x="4724400" y="1962150"/>
              <a:ext cx="0" cy="885825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16">
            <a:extLst>
              <a:ext uri="{FF2B5EF4-FFF2-40B4-BE49-F238E27FC236}">
                <a16:creationId xmlns:a16="http://schemas.microsoft.com/office/drawing/2014/main" id="{A747A34C-2655-48E5-8D5D-CE2199E87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038" y="309893"/>
            <a:ext cx="867184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1) </a:t>
            </a:r>
            <a:r>
              <a:rPr kumimoji="0" lang="en-US" altLang="ja-JP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Find the volume </a:t>
            </a:r>
            <a:r>
              <a:rPr kumimoji="0" lang="en-US" altLang="ja-JP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and</a:t>
            </a:r>
            <a:r>
              <a:rPr kumimoji="0" lang="en-US" altLang="ja-JP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 surface area of each shape</a:t>
            </a:r>
            <a:endParaRPr kumimoji="0" lang="en-GB" altLang="ja-JP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sym typeface="Wingdings" panose="05000000000000000000" pitchFamily="2" charset="2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20EE99-4AF2-4716-BA11-DAE51FF9AD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2" name="Rectangle 22">
            <a:extLst>
              <a:ext uri="{FF2B5EF4-FFF2-40B4-BE49-F238E27FC236}">
                <a16:creationId xmlns:a16="http://schemas.microsoft.com/office/drawing/2014/main" id="{342B00AC-D5C0-4FB3-8DE6-3AFB2088AB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5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GB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Rectangle 23">
            <a:extLst>
              <a:ext uri="{FF2B5EF4-FFF2-40B4-BE49-F238E27FC236}">
                <a16:creationId xmlns:a16="http://schemas.microsoft.com/office/drawing/2014/main" id="{82BEC16F-220C-43A7-8F57-FAB314401D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Rectangle 24">
            <a:extLst>
              <a:ext uri="{FF2B5EF4-FFF2-40B4-BE49-F238E27FC236}">
                <a16:creationId xmlns:a16="http://schemas.microsoft.com/office/drawing/2014/main" id="{8EC03A9D-36A9-493B-93E9-4CC38E0E17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5" name="Rectangle 25">
            <a:extLst>
              <a:ext uri="{FF2B5EF4-FFF2-40B4-BE49-F238E27FC236}">
                <a16:creationId xmlns:a16="http://schemas.microsoft.com/office/drawing/2014/main" id="{E07154DC-7AE7-4F45-A7C5-D94533CB5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3C9FACC-3A00-4EAA-A985-C92FEF6B473C}"/>
              </a:ext>
            </a:extLst>
          </p:cNvPr>
          <p:cNvSpPr txBox="1"/>
          <p:nvPr/>
        </p:nvSpPr>
        <p:spPr>
          <a:xfrm>
            <a:off x="517038" y="1169493"/>
            <a:ext cx="6273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400" b="1" dirty="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(</a:t>
            </a:r>
            <a:r>
              <a:rPr kumimoji="0" lang="en-US" altLang="ja-JP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a) </a:t>
            </a:r>
            <a:endParaRPr lang="en-GB" sz="24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9D53C90-EE9F-46B5-B981-07A59690D080}"/>
              </a:ext>
            </a:extLst>
          </p:cNvPr>
          <p:cNvSpPr txBox="1"/>
          <p:nvPr/>
        </p:nvSpPr>
        <p:spPr>
          <a:xfrm>
            <a:off x="4412955" y="1161615"/>
            <a:ext cx="6273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400" b="1" dirty="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(</a:t>
            </a:r>
            <a:r>
              <a:rPr kumimoji="0" lang="en-US" altLang="ja-JP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b) </a:t>
            </a:r>
            <a:endParaRPr lang="en-GB" sz="24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D2D49DB-7DF4-45D1-9607-CAB4E8C8B200}"/>
              </a:ext>
            </a:extLst>
          </p:cNvPr>
          <p:cNvSpPr txBox="1"/>
          <p:nvPr/>
        </p:nvSpPr>
        <p:spPr>
          <a:xfrm>
            <a:off x="8455863" y="1158273"/>
            <a:ext cx="6273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400" b="1" dirty="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(</a:t>
            </a:r>
            <a:r>
              <a:rPr kumimoji="0" lang="en-US" altLang="ja-JP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c) </a:t>
            </a:r>
            <a:endParaRPr lang="en-GB" sz="24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9F29C2C-749A-47B6-B323-07AC6D1F275C}"/>
              </a:ext>
            </a:extLst>
          </p:cNvPr>
          <p:cNvSpPr txBox="1"/>
          <p:nvPr/>
        </p:nvSpPr>
        <p:spPr>
          <a:xfrm>
            <a:off x="845198" y="6165958"/>
            <a:ext cx="25262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SA: 804.25cm</a:t>
            </a:r>
            <a:r>
              <a:rPr kumimoji="0" lang="en-GB" altLang="ja-JP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2</a:t>
            </a:r>
            <a:endParaRPr kumimoji="0" lang="en-GB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34" charset="-128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578EF47-A7CE-4D06-AE79-AE54F79C9DB7}"/>
              </a:ext>
            </a:extLst>
          </p:cNvPr>
          <p:cNvSpPr txBox="1"/>
          <p:nvPr/>
        </p:nvSpPr>
        <p:spPr>
          <a:xfrm>
            <a:off x="4782333" y="6165958"/>
            <a:ext cx="23378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SA: 50.27cm</a:t>
            </a:r>
            <a:r>
              <a:rPr kumimoji="0" lang="en-GB" altLang="ja-JP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2</a:t>
            </a:r>
            <a:endParaRPr kumimoji="0" lang="en-GB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34" charset="-128"/>
              <a:cs typeface="+mn-cs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1B6073F-12D5-4B88-802D-24376A15D03D}"/>
              </a:ext>
            </a:extLst>
          </p:cNvPr>
          <p:cNvSpPr txBox="1"/>
          <p:nvPr/>
        </p:nvSpPr>
        <p:spPr>
          <a:xfrm>
            <a:off x="8906521" y="6124776"/>
            <a:ext cx="26744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SA: 235.62cm</a:t>
            </a:r>
            <a:r>
              <a:rPr kumimoji="0" lang="en-GB" altLang="ja-JP" sz="2400" b="0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2</a:t>
            </a:r>
            <a:endParaRPr kumimoji="0" lang="en-GB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34" charset="-128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F062BE-122B-9DD5-BEE4-49C48AC6CC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3670"/>
          <a:stretch/>
        </p:blipFill>
        <p:spPr>
          <a:xfrm>
            <a:off x="1386174" y="4182056"/>
            <a:ext cx="1609861" cy="197527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62502CC-C5F5-F131-8C9B-8489F59954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906" r="41301"/>
          <a:stretch/>
        </p:blipFill>
        <p:spPr>
          <a:xfrm>
            <a:off x="4790828" y="4190683"/>
            <a:ext cx="2148363" cy="197527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5CE9F21-D1C7-58B4-DEDB-F03CBFF73E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461"/>
          <a:stretch/>
        </p:blipFill>
        <p:spPr>
          <a:xfrm>
            <a:off x="8570405" y="4142056"/>
            <a:ext cx="3010595" cy="197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553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34" grpId="0"/>
      <p:bldP spid="36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c 4">
            <a:extLst>
              <a:ext uri="{FF2B5EF4-FFF2-40B4-BE49-F238E27FC236}">
                <a16:creationId xmlns:a16="http://schemas.microsoft.com/office/drawing/2014/main" id="{3F94FBDE-7274-45DF-A858-A56E9F311236}"/>
              </a:ext>
            </a:extLst>
          </p:cNvPr>
          <p:cNvSpPr>
            <a:spLocks/>
          </p:cNvSpPr>
          <p:nvPr/>
        </p:nvSpPr>
        <p:spPr bwMode="auto">
          <a:xfrm>
            <a:off x="9768149" y="5013208"/>
            <a:ext cx="1354137" cy="206375"/>
          </a:xfrm>
          <a:custGeom>
            <a:avLst/>
            <a:gdLst>
              <a:gd name="T0" fmla="*/ 1344441 w 43156"/>
              <a:gd name="T1" fmla="*/ 0 h 25242"/>
              <a:gd name="T2" fmla="*/ 0 w 43156"/>
              <a:gd name="T3" fmla="*/ 41084 h 25242"/>
              <a:gd name="T4" fmla="*/ 676378 w 43156"/>
              <a:gd name="T5" fmla="*/ 29776 h 2524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56" h="25242" fill="none" extrusionOk="0">
                <a:moveTo>
                  <a:pt x="42846" y="0"/>
                </a:moveTo>
                <a:cubicBezTo>
                  <a:pt x="43052" y="1203"/>
                  <a:pt x="43156" y="2421"/>
                  <a:pt x="43156" y="3642"/>
                </a:cubicBezTo>
                <a:cubicBezTo>
                  <a:pt x="43156" y="15571"/>
                  <a:pt x="33485" y="25242"/>
                  <a:pt x="21556" y="25242"/>
                </a:cubicBezTo>
                <a:cubicBezTo>
                  <a:pt x="10163" y="25242"/>
                  <a:pt x="729" y="16394"/>
                  <a:pt x="0" y="5024"/>
                </a:cubicBezTo>
              </a:path>
              <a:path w="43156" h="25242" stroke="0" extrusionOk="0">
                <a:moveTo>
                  <a:pt x="42846" y="0"/>
                </a:moveTo>
                <a:cubicBezTo>
                  <a:pt x="43052" y="1203"/>
                  <a:pt x="43156" y="2421"/>
                  <a:pt x="43156" y="3642"/>
                </a:cubicBezTo>
                <a:cubicBezTo>
                  <a:pt x="43156" y="15571"/>
                  <a:pt x="33485" y="25242"/>
                  <a:pt x="21556" y="25242"/>
                </a:cubicBezTo>
                <a:cubicBezTo>
                  <a:pt x="10163" y="25242"/>
                  <a:pt x="729" y="16394"/>
                  <a:pt x="0" y="5024"/>
                </a:cubicBezTo>
                <a:lnTo>
                  <a:pt x="21556" y="3642"/>
                </a:lnTo>
                <a:lnTo>
                  <a:pt x="42846" y="0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" name="Line 5">
            <a:extLst>
              <a:ext uri="{FF2B5EF4-FFF2-40B4-BE49-F238E27FC236}">
                <a16:creationId xmlns:a16="http://schemas.microsoft.com/office/drawing/2014/main" id="{6484A9B1-1E05-4B13-AF83-12ADD6D003E0}"/>
              </a:ext>
            </a:extLst>
          </p:cNvPr>
          <p:cNvSpPr>
            <a:spLocks noChangeShapeType="1"/>
          </p:cNvSpPr>
          <p:nvPr/>
        </p:nvSpPr>
        <p:spPr bwMode="auto">
          <a:xfrm>
            <a:off x="9757036" y="1001595"/>
            <a:ext cx="7938" cy="40465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" name="Line 6">
            <a:extLst>
              <a:ext uri="{FF2B5EF4-FFF2-40B4-BE49-F238E27FC236}">
                <a16:creationId xmlns:a16="http://schemas.microsoft.com/office/drawing/2014/main" id="{04753B3F-2085-44BA-815D-74475E0E1FCE}"/>
              </a:ext>
            </a:extLst>
          </p:cNvPr>
          <p:cNvSpPr>
            <a:spLocks noChangeShapeType="1"/>
          </p:cNvSpPr>
          <p:nvPr/>
        </p:nvSpPr>
        <p:spPr bwMode="auto">
          <a:xfrm>
            <a:off x="11109586" y="1052395"/>
            <a:ext cx="14288" cy="39846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" name="Arc 7">
            <a:extLst>
              <a:ext uri="{FF2B5EF4-FFF2-40B4-BE49-F238E27FC236}">
                <a16:creationId xmlns:a16="http://schemas.microsoft.com/office/drawing/2014/main" id="{D418737A-613C-4A78-A33D-6BB5E6C4303D}"/>
              </a:ext>
            </a:extLst>
          </p:cNvPr>
          <p:cNvSpPr>
            <a:spLocks/>
          </p:cNvSpPr>
          <p:nvPr/>
        </p:nvSpPr>
        <p:spPr bwMode="auto">
          <a:xfrm flipV="1">
            <a:off x="9764974" y="4883033"/>
            <a:ext cx="1354137" cy="180975"/>
          </a:xfrm>
          <a:custGeom>
            <a:avLst/>
            <a:gdLst>
              <a:gd name="T0" fmla="*/ 1353917 w 43156"/>
              <a:gd name="T1" fmla="*/ 0 h 22138"/>
              <a:gd name="T2" fmla="*/ 0 w 43156"/>
              <a:gd name="T3" fmla="*/ 15704 h 22138"/>
              <a:gd name="T4" fmla="*/ 676378 w 43156"/>
              <a:gd name="T5" fmla="*/ 4398 h 2213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56" h="22138" fill="none" extrusionOk="0">
                <a:moveTo>
                  <a:pt x="43149" y="-1"/>
                </a:moveTo>
                <a:cubicBezTo>
                  <a:pt x="43153" y="179"/>
                  <a:pt x="43156" y="358"/>
                  <a:pt x="43156" y="538"/>
                </a:cubicBezTo>
                <a:cubicBezTo>
                  <a:pt x="43156" y="12467"/>
                  <a:pt x="33485" y="22138"/>
                  <a:pt x="21556" y="22138"/>
                </a:cubicBezTo>
                <a:cubicBezTo>
                  <a:pt x="10163" y="22138"/>
                  <a:pt x="729" y="13290"/>
                  <a:pt x="0" y="1920"/>
                </a:cubicBezTo>
              </a:path>
              <a:path w="43156" h="22138" stroke="0" extrusionOk="0">
                <a:moveTo>
                  <a:pt x="43149" y="-1"/>
                </a:moveTo>
                <a:cubicBezTo>
                  <a:pt x="43153" y="179"/>
                  <a:pt x="43156" y="358"/>
                  <a:pt x="43156" y="538"/>
                </a:cubicBezTo>
                <a:cubicBezTo>
                  <a:pt x="43156" y="12467"/>
                  <a:pt x="33485" y="22138"/>
                  <a:pt x="21556" y="22138"/>
                </a:cubicBezTo>
                <a:cubicBezTo>
                  <a:pt x="10163" y="22138"/>
                  <a:pt x="729" y="13290"/>
                  <a:pt x="0" y="1920"/>
                </a:cubicBezTo>
                <a:lnTo>
                  <a:pt x="21556" y="538"/>
                </a:lnTo>
                <a:lnTo>
                  <a:pt x="43149" y="-1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" name="Oval 8">
            <a:extLst>
              <a:ext uri="{FF2B5EF4-FFF2-40B4-BE49-F238E27FC236}">
                <a16:creationId xmlns:a16="http://schemas.microsoft.com/office/drawing/2014/main" id="{983EF6B2-5FEB-4A48-AFF0-AF26B6849A8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769736" y="1000008"/>
            <a:ext cx="1352550" cy="1354137"/>
          </a:xfrm>
          <a:prstGeom prst="ellipse">
            <a:avLst/>
          </a:prstGeom>
          <a:solidFill>
            <a:srgbClr val="FFCC00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Arc 9">
            <a:extLst>
              <a:ext uri="{FF2B5EF4-FFF2-40B4-BE49-F238E27FC236}">
                <a16:creationId xmlns:a16="http://schemas.microsoft.com/office/drawing/2014/main" id="{6C7ADE9E-9B05-4578-BF91-97F88AC4C57E}"/>
              </a:ext>
            </a:extLst>
          </p:cNvPr>
          <p:cNvSpPr>
            <a:spLocks noChangeAspect="1"/>
          </p:cNvSpPr>
          <p:nvPr/>
        </p:nvSpPr>
        <p:spPr bwMode="auto">
          <a:xfrm>
            <a:off x="9769736" y="1639770"/>
            <a:ext cx="1352550" cy="223838"/>
          </a:xfrm>
          <a:custGeom>
            <a:avLst/>
            <a:gdLst>
              <a:gd name="T0" fmla="*/ 1351955 w 43200"/>
              <a:gd name="T1" fmla="*/ 7655 h 23306"/>
              <a:gd name="T2" fmla="*/ 2129 w 43200"/>
              <a:gd name="T3" fmla="*/ 0 h 23306"/>
              <a:gd name="T4" fmla="*/ 676275 w 43200"/>
              <a:gd name="T5" fmla="*/ 16385 h 2330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200" h="23306" fill="none" extrusionOk="0">
                <a:moveTo>
                  <a:pt x="43180" y="797"/>
                </a:moveTo>
                <a:cubicBezTo>
                  <a:pt x="43193" y="1099"/>
                  <a:pt x="43200" y="1402"/>
                  <a:pt x="43200" y="1706"/>
                </a:cubicBezTo>
                <a:cubicBezTo>
                  <a:pt x="43200" y="13635"/>
                  <a:pt x="33529" y="23306"/>
                  <a:pt x="21600" y="23306"/>
                </a:cubicBezTo>
                <a:cubicBezTo>
                  <a:pt x="9670" y="23306"/>
                  <a:pt x="0" y="13635"/>
                  <a:pt x="0" y="1706"/>
                </a:cubicBezTo>
                <a:cubicBezTo>
                  <a:pt x="-1" y="1136"/>
                  <a:pt x="22" y="567"/>
                  <a:pt x="67" y="-1"/>
                </a:cubicBezTo>
              </a:path>
              <a:path w="43200" h="23306" stroke="0" extrusionOk="0">
                <a:moveTo>
                  <a:pt x="43180" y="797"/>
                </a:moveTo>
                <a:cubicBezTo>
                  <a:pt x="43193" y="1099"/>
                  <a:pt x="43200" y="1402"/>
                  <a:pt x="43200" y="1706"/>
                </a:cubicBezTo>
                <a:cubicBezTo>
                  <a:pt x="43200" y="13635"/>
                  <a:pt x="33529" y="23306"/>
                  <a:pt x="21600" y="23306"/>
                </a:cubicBezTo>
                <a:cubicBezTo>
                  <a:pt x="9670" y="23306"/>
                  <a:pt x="0" y="13635"/>
                  <a:pt x="0" y="1706"/>
                </a:cubicBezTo>
                <a:cubicBezTo>
                  <a:pt x="-1" y="1136"/>
                  <a:pt x="22" y="567"/>
                  <a:pt x="67" y="-1"/>
                </a:cubicBezTo>
                <a:lnTo>
                  <a:pt x="21600" y="1706"/>
                </a:lnTo>
                <a:lnTo>
                  <a:pt x="43180" y="797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" name="Arc 10">
            <a:extLst>
              <a:ext uri="{FF2B5EF4-FFF2-40B4-BE49-F238E27FC236}">
                <a16:creationId xmlns:a16="http://schemas.microsoft.com/office/drawing/2014/main" id="{DDECDA0B-CFA4-4586-B557-DB0EA92CCE1B}"/>
              </a:ext>
            </a:extLst>
          </p:cNvPr>
          <p:cNvSpPr>
            <a:spLocks noChangeAspect="1"/>
          </p:cNvSpPr>
          <p:nvPr/>
        </p:nvSpPr>
        <p:spPr bwMode="auto">
          <a:xfrm flipV="1">
            <a:off x="9774499" y="1450858"/>
            <a:ext cx="1350962" cy="223837"/>
          </a:xfrm>
          <a:custGeom>
            <a:avLst/>
            <a:gdLst>
              <a:gd name="T0" fmla="*/ 1350962 w 43149"/>
              <a:gd name="T1" fmla="*/ 30618 h 23306"/>
              <a:gd name="T2" fmla="*/ 2129 w 43149"/>
              <a:gd name="T3" fmla="*/ 0 h 23306"/>
              <a:gd name="T4" fmla="*/ 676279 w 43149"/>
              <a:gd name="T5" fmla="*/ 16385 h 2330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49" h="23306" fill="none" extrusionOk="0">
                <a:moveTo>
                  <a:pt x="43149" y="3188"/>
                </a:moveTo>
                <a:cubicBezTo>
                  <a:pt x="42370" y="14515"/>
                  <a:pt x="32954" y="23305"/>
                  <a:pt x="21600" y="23306"/>
                </a:cubicBezTo>
                <a:cubicBezTo>
                  <a:pt x="9670" y="23306"/>
                  <a:pt x="0" y="13635"/>
                  <a:pt x="0" y="1706"/>
                </a:cubicBezTo>
                <a:cubicBezTo>
                  <a:pt x="-1" y="1136"/>
                  <a:pt x="22" y="567"/>
                  <a:pt x="67" y="-1"/>
                </a:cubicBezTo>
              </a:path>
              <a:path w="43149" h="23306" stroke="0" extrusionOk="0">
                <a:moveTo>
                  <a:pt x="43149" y="3188"/>
                </a:moveTo>
                <a:cubicBezTo>
                  <a:pt x="42370" y="14515"/>
                  <a:pt x="32954" y="23305"/>
                  <a:pt x="21600" y="23306"/>
                </a:cubicBezTo>
                <a:cubicBezTo>
                  <a:pt x="9670" y="23306"/>
                  <a:pt x="0" y="13635"/>
                  <a:pt x="0" y="1706"/>
                </a:cubicBezTo>
                <a:cubicBezTo>
                  <a:pt x="-1" y="1136"/>
                  <a:pt x="22" y="567"/>
                  <a:pt x="67" y="-1"/>
                </a:cubicBezTo>
                <a:lnTo>
                  <a:pt x="21600" y="1706"/>
                </a:lnTo>
                <a:lnTo>
                  <a:pt x="43149" y="3188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" name="Oval 11">
            <a:extLst>
              <a:ext uri="{FF2B5EF4-FFF2-40B4-BE49-F238E27FC236}">
                <a16:creationId xmlns:a16="http://schemas.microsoft.com/office/drawing/2014/main" id="{62B36317-AD40-4056-893F-78E902EA6EB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757036" y="2358908"/>
            <a:ext cx="1352550" cy="1354137"/>
          </a:xfrm>
          <a:prstGeom prst="ellipse">
            <a:avLst/>
          </a:prstGeom>
          <a:solidFill>
            <a:srgbClr val="FFCC00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Arc 12">
            <a:extLst>
              <a:ext uri="{FF2B5EF4-FFF2-40B4-BE49-F238E27FC236}">
                <a16:creationId xmlns:a16="http://schemas.microsoft.com/office/drawing/2014/main" id="{7D596074-1A17-4A45-9A10-3DEAB5B6E829}"/>
              </a:ext>
            </a:extLst>
          </p:cNvPr>
          <p:cNvSpPr>
            <a:spLocks noChangeAspect="1"/>
          </p:cNvSpPr>
          <p:nvPr/>
        </p:nvSpPr>
        <p:spPr bwMode="auto">
          <a:xfrm>
            <a:off x="9757036" y="2998670"/>
            <a:ext cx="1352550" cy="223838"/>
          </a:xfrm>
          <a:custGeom>
            <a:avLst/>
            <a:gdLst>
              <a:gd name="T0" fmla="*/ 1351955 w 43200"/>
              <a:gd name="T1" fmla="*/ 7655 h 23306"/>
              <a:gd name="T2" fmla="*/ 2129 w 43200"/>
              <a:gd name="T3" fmla="*/ 0 h 23306"/>
              <a:gd name="T4" fmla="*/ 676275 w 43200"/>
              <a:gd name="T5" fmla="*/ 16385 h 2330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200" h="23306" fill="none" extrusionOk="0">
                <a:moveTo>
                  <a:pt x="43180" y="797"/>
                </a:moveTo>
                <a:cubicBezTo>
                  <a:pt x="43193" y="1099"/>
                  <a:pt x="43200" y="1402"/>
                  <a:pt x="43200" y="1706"/>
                </a:cubicBezTo>
                <a:cubicBezTo>
                  <a:pt x="43200" y="13635"/>
                  <a:pt x="33529" y="23306"/>
                  <a:pt x="21600" y="23306"/>
                </a:cubicBezTo>
                <a:cubicBezTo>
                  <a:pt x="9670" y="23306"/>
                  <a:pt x="0" y="13635"/>
                  <a:pt x="0" y="1706"/>
                </a:cubicBezTo>
                <a:cubicBezTo>
                  <a:pt x="-1" y="1136"/>
                  <a:pt x="22" y="567"/>
                  <a:pt x="67" y="-1"/>
                </a:cubicBezTo>
              </a:path>
              <a:path w="43200" h="23306" stroke="0" extrusionOk="0">
                <a:moveTo>
                  <a:pt x="43180" y="797"/>
                </a:moveTo>
                <a:cubicBezTo>
                  <a:pt x="43193" y="1099"/>
                  <a:pt x="43200" y="1402"/>
                  <a:pt x="43200" y="1706"/>
                </a:cubicBezTo>
                <a:cubicBezTo>
                  <a:pt x="43200" y="13635"/>
                  <a:pt x="33529" y="23306"/>
                  <a:pt x="21600" y="23306"/>
                </a:cubicBezTo>
                <a:cubicBezTo>
                  <a:pt x="9670" y="23306"/>
                  <a:pt x="0" y="13635"/>
                  <a:pt x="0" y="1706"/>
                </a:cubicBezTo>
                <a:cubicBezTo>
                  <a:pt x="-1" y="1136"/>
                  <a:pt x="22" y="567"/>
                  <a:pt x="67" y="-1"/>
                </a:cubicBezTo>
                <a:lnTo>
                  <a:pt x="21600" y="1706"/>
                </a:lnTo>
                <a:lnTo>
                  <a:pt x="43180" y="797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" name="Arc 13">
            <a:extLst>
              <a:ext uri="{FF2B5EF4-FFF2-40B4-BE49-F238E27FC236}">
                <a16:creationId xmlns:a16="http://schemas.microsoft.com/office/drawing/2014/main" id="{2201AF10-54CF-481C-86B8-A33078E3E18B}"/>
              </a:ext>
            </a:extLst>
          </p:cNvPr>
          <p:cNvSpPr>
            <a:spLocks noChangeAspect="1"/>
          </p:cNvSpPr>
          <p:nvPr/>
        </p:nvSpPr>
        <p:spPr bwMode="auto">
          <a:xfrm flipV="1">
            <a:off x="9761799" y="2809758"/>
            <a:ext cx="1350962" cy="223837"/>
          </a:xfrm>
          <a:custGeom>
            <a:avLst/>
            <a:gdLst>
              <a:gd name="T0" fmla="*/ 1350962 w 43149"/>
              <a:gd name="T1" fmla="*/ 30618 h 23306"/>
              <a:gd name="T2" fmla="*/ 2129 w 43149"/>
              <a:gd name="T3" fmla="*/ 0 h 23306"/>
              <a:gd name="T4" fmla="*/ 676279 w 43149"/>
              <a:gd name="T5" fmla="*/ 16385 h 2330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49" h="23306" fill="none" extrusionOk="0">
                <a:moveTo>
                  <a:pt x="43149" y="3188"/>
                </a:moveTo>
                <a:cubicBezTo>
                  <a:pt x="42370" y="14515"/>
                  <a:pt x="32954" y="23305"/>
                  <a:pt x="21600" y="23306"/>
                </a:cubicBezTo>
                <a:cubicBezTo>
                  <a:pt x="9670" y="23306"/>
                  <a:pt x="0" y="13635"/>
                  <a:pt x="0" y="1706"/>
                </a:cubicBezTo>
                <a:cubicBezTo>
                  <a:pt x="-1" y="1136"/>
                  <a:pt x="22" y="567"/>
                  <a:pt x="67" y="-1"/>
                </a:cubicBezTo>
              </a:path>
              <a:path w="43149" h="23306" stroke="0" extrusionOk="0">
                <a:moveTo>
                  <a:pt x="43149" y="3188"/>
                </a:moveTo>
                <a:cubicBezTo>
                  <a:pt x="42370" y="14515"/>
                  <a:pt x="32954" y="23305"/>
                  <a:pt x="21600" y="23306"/>
                </a:cubicBezTo>
                <a:cubicBezTo>
                  <a:pt x="9670" y="23306"/>
                  <a:pt x="0" y="13635"/>
                  <a:pt x="0" y="1706"/>
                </a:cubicBezTo>
                <a:cubicBezTo>
                  <a:pt x="-1" y="1136"/>
                  <a:pt x="22" y="567"/>
                  <a:pt x="67" y="-1"/>
                </a:cubicBezTo>
                <a:lnTo>
                  <a:pt x="21600" y="1706"/>
                </a:lnTo>
                <a:lnTo>
                  <a:pt x="43149" y="3188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4" name="Oval 14">
            <a:extLst>
              <a:ext uri="{FF2B5EF4-FFF2-40B4-BE49-F238E27FC236}">
                <a16:creationId xmlns:a16="http://schemas.microsoft.com/office/drawing/2014/main" id="{E5565982-6D75-4624-AF45-B721D9496B8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763386" y="3708283"/>
            <a:ext cx="1352550" cy="1354137"/>
          </a:xfrm>
          <a:prstGeom prst="ellipse">
            <a:avLst/>
          </a:prstGeom>
          <a:solidFill>
            <a:srgbClr val="FFCC00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Arc 15">
            <a:extLst>
              <a:ext uri="{FF2B5EF4-FFF2-40B4-BE49-F238E27FC236}">
                <a16:creationId xmlns:a16="http://schemas.microsoft.com/office/drawing/2014/main" id="{C4785E8A-B297-43E1-BF50-83DF2D5BE43E}"/>
              </a:ext>
            </a:extLst>
          </p:cNvPr>
          <p:cNvSpPr>
            <a:spLocks noChangeAspect="1"/>
          </p:cNvSpPr>
          <p:nvPr/>
        </p:nvSpPr>
        <p:spPr bwMode="auto">
          <a:xfrm>
            <a:off x="9763386" y="4348045"/>
            <a:ext cx="1352550" cy="223838"/>
          </a:xfrm>
          <a:custGeom>
            <a:avLst/>
            <a:gdLst>
              <a:gd name="T0" fmla="*/ 1351955 w 43200"/>
              <a:gd name="T1" fmla="*/ 7655 h 23306"/>
              <a:gd name="T2" fmla="*/ 2129 w 43200"/>
              <a:gd name="T3" fmla="*/ 0 h 23306"/>
              <a:gd name="T4" fmla="*/ 676275 w 43200"/>
              <a:gd name="T5" fmla="*/ 16385 h 2330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200" h="23306" fill="none" extrusionOk="0">
                <a:moveTo>
                  <a:pt x="43180" y="797"/>
                </a:moveTo>
                <a:cubicBezTo>
                  <a:pt x="43193" y="1099"/>
                  <a:pt x="43200" y="1402"/>
                  <a:pt x="43200" y="1706"/>
                </a:cubicBezTo>
                <a:cubicBezTo>
                  <a:pt x="43200" y="13635"/>
                  <a:pt x="33529" y="23306"/>
                  <a:pt x="21600" y="23306"/>
                </a:cubicBezTo>
                <a:cubicBezTo>
                  <a:pt x="9670" y="23306"/>
                  <a:pt x="0" y="13635"/>
                  <a:pt x="0" y="1706"/>
                </a:cubicBezTo>
                <a:cubicBezTo>
                  <a:pt x="-1" y="1136"/>
                  <a:pt x="22" y="567"/>
                  <a:pt x="67" y="-1"/>
                </a:cubicBezTo>
              </a:path>
              <a:path w="43200" h="23306" stroke="0" extrusionOk="0">
                <a:moveTo>
                  <a:pt x="43180" y="797"/>
                </a:moveTo>
                <a:cubicBezTo>
                  <a:pt x="43193" y="1099"/>
                  <a:pt x="43200" y="1402"/>
                  <a:pt x="43200" y="1706"/>
                </a:cubicBezTo>
                <a:cubicBezTo>
                  <a:pt x="43200" y="13635"/>
                  <a:pt x="33529" y="23306"/>
                  <a:pt x="21600" y="23306"/>
                </a:cubicBezTo>
                <a:cubicBezTo>
                  <a:pt x="9670" y="23306"/>
                  <a:pt x="0" y="13635"/>
                  <a:pt x="0" y="1706"/>
                </a:cubicBezTo>
                <a:cubicBezTo>
                  <a:pt x="-1" y="1136"/>
                  <a:pt x="22" y="567"/>
                  <a:pt x="67" y="-1"/>
                </a:cubicBezTo>
                <a:lnTo>
                  <a:pt x="21600" y="1706"/>
                </a:lnTo>
                <a:lnTo>
                  <a:pt x="43180" y="797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" name="Arc 16">
            <a:extLst>
              <a:ext uri="{FF2B5EF4-FFF2-40B4-BE49-F238E27FC236}">
                <a16:creationId xmlns:a16="http://schemas.microsoft.com/office/drawing/2014/main" id="{F068C7AA-6910-4527-B592-182D02C254B4}"/>
              </a:ext>
            </a:extLst>
          </p:cNvPr>
          <p:cNvSpPr>
            <a:spLocks noChangeAspect="1"/>
          </p:cNvSpPr>
          <p:nvPr/>
        </p:nvSpPr>
        <p:spPr bwMode="auto">
          <a:xfrm flipV="1">
            <a:off x="9768149" y="4159133"/>
            <a:ext cx="1350962" cy="223837"/>
          </a:xfrm>
          <a:custGeom>
            <a:avLst/>
            <a:gdLst>
              <a:gd name="T0" fmla="*/ 1350962 w 43149"/>
              <a:gd name="T1" fmla="*/ 30618 h 23306"/>
              <a:gd name="T2" fmla="*/ 2129 w 43149"/>
              <a:gd name="T3" fmla="*/ 0 h 23306"/>
              <a:gd name="T4" fmla="*/ 676279 w 43149"/>
              <a:gd name="T5" fmla="*/ 16385 h 2330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49" h="23306" fill="none" extrusionOk="0">
                <a:moveTo>
                  <a:pt x="43149" y="3188"/>
                </a:moveTo>
                <a:cubicBezTo>
                  <a:pt x="42370" y="14515"/>
                  <a:pt x="32954" y="23305"/>
                  <a:pt x="21600" y="23306"/>
                </a:cubicBezTo>
                <a:cubicBezTo>
                  <a:pt x="9670" y="23306"/>
                  <a:pt x="0" y="13635"/>
                  <a:pt x="0" y="1706"/>
                </a:cubicBezTo>
                <a:cubicBezTo>
                  <a:pt x="-1" y="1136"/>
                  <a:pt x="22" y="567"/>
                  <a:pt x="67" y="-1"/>
                </a:cubicBezTo>
              </a:path>
              <a:path w="43149" h="23306" stroke="0" extrusionOk="0">
                <a:moveTo>
                  <a:pt x="43149" y="3188"/>
                </a:moveTo>
                <a:cubicBezTo>
                  <a:pt x="42370" y="14515"/>
                  <a:pt x="32954" y="23305"/>
                  <a:pt x="21600" y="23306"/>
                </a:cubicBezTo>
                <a:cubicBezTo>
                  <a:pt x="9670" y="23306"/>
                  <a:pt x="0" y="13635"/>
                  <a:pt x="0" y="1706"/>
                </a:cubicBezTo>
                <a:cubicBezTo>
                  <a:pt x="-1" y="1136"/>
                  <a:pt x="22" y="567"/>
                  <a:pt x="67" y="-1"/>
                </a:cubicBezTo>
                <a:lnTo>
                  <a:pt x="21600" y="1706"/>
                </a:lnTo>
                <a:lnTo>
                  <a:pt x="43149" y="3188"/>
                </a:lnTo>
                <a:close/>
              </a:path>
            </a:pathLst>
          </a:custGeom>
          <a:noFill/>
          <a:ln w="254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" name="Oval 17">
            <a:extLst>
              <a:ext uri="{FF2B5EF4-FFF2-40B4-BE49-F238E27FC236}">
                <a16:creationId xmlns:a16="http://schemas.microsoft.com/office/drawing/2014/main" id="{595DB7F0-52B7-4D12-B8B2-3FBECABF85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7036" y="858720"/>
            <a:ext cx="1354138" cy="3302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18">
            <a:extLst>
              <a:ext uri="{FF2B5EF4-FFF2-40B4-BE49-F238E27FC236}">
                <a16:creationId xmlns:a16="http://schemas.microsoft.com/office/drawing/2014/main" id="{416D4DFC-7C55-4254-9B8A-E791D302D55B}"/>
              </a:ext>
            </a:extLst>
          </p:cNvPr>
          <p:cNvSpPr>
            <a:spLocks noChangeShapeType="1"/>
          </p:cNvSpPr>
          <p:nvPr/>
        </p:nvSpPr>
        <p:spPr bwMode="auto">
          <a:xfrm>
            <a:off x="10466649" y="982545"/>
            <a:ext cx="644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" name="Line 19">
            <a:extLst>
              <a:ext uri="{FF2B5EF4-FFF2-40B4-BE49-F238E27FC236}">
                <a16:creationId xmlns:a16="http://schemas.microsoft.com/office/drawing/2014/main" id="{99D5D90B-6833-4439-85EE-6B8549DD3A72}"/>
              </a:ext>
            </a:extLst>
          </p:cNvPr>
          <p:cNvSpPr>
            <a:spLocks noChangeShapeType="1"/>
          </p:cNvSpPr>
          <p:nvPr/>
        </p:nvSpPr>
        <p:spPr bwMode="auto">
          <a:xfrm>
            <a:off x="9650674" y="996833"/>
            <a:ext cx="0" cy="4087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" name="Text Box 20">
            <a:extLst>
              <a:ext uri="{FF2B5EF4-FFF2-40B4-BE49-F238E27FC236}">
                <a16:creationId xmlns:a16="http://schemas.microsoft.com/office/drawing/2014/main" id="{5B37DED0-4C10-45BE-80DA-8931D33206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8311" y="880945"/>
            <a:ext cx="98485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2000" dirty="0">
                <a:latin typeface="Comic Sans MS" pitchFamily="66" charset="0"/>
              </a:rPr>
              <a:t>3.8cm</a:t>
            </a:r>
          </a:p>
        </p:txBody>
      </p:sp>
      <p:sp>
        <p:nvSpPr>
          <p:cNvPr id="21" name="Text Box 21">
            <a:extLst>
              <a:ext uri="{FF2B5EF4-FFF2-40B4-BE49-F238E27FC236}">
                <a16:creationId xmlns:a16="http://schemas.microsoft.com/office/drawing/2014/main" id="{EA53D75A-AF97-41FA-A97D-639FC38E18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5460" y="2715735"/>
            <a:ext cx="104521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000" dirty="0">
                <a:latin typeface="Comic Sans MS" pitchFamily="66" charset="0"/>
              </a:rPr>
              <a:t>22.8cm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B6913CA-190A-485F-8460-CC6F41068A5F}"/>
              </a:ext>
            </a:extLst>
          </p:cNvPr>
          <p:cNvSpPr txBox="1"/>
          <p:nvPr/>
        </p:nvSpPr>
        <p:spPr>
          <a:xfrm>
            <a:off x="528725" y="311920"/>
            <a:ext cx="889015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GB" sz="2400" b="1" dirty="0">
                <a:latin typeface="Comic Sans MS" pitchFamily="66" charset="0"/>
              </a:rPr>
              <a:t>2) </a:t>
            </a:r>
            <a:r>
              <a:rPr lang="en-GB" sz="2400" dirty="0">
                <a:latin typeface="Comic Sans MS" pitchFamily="66" charset="0"/>
              </a:rPr>
              <a:t>A tube of tennis balls is a cylinder with a radius of 3.8cm. It contains 3 balls which fit exactly inside it.</a:t>
            </a:r>
          </a:p>
          <a:p>
            <a:pPr eaLnBrk="1" hangingPunct="1"/>
            <a:endParaRPr lang="en-GB" sz="2400" dirty="0">
              <a:latin typeface="Comic Sans MS" pitchFamily="66" charset="0"/>
            </a:endParaRPr>
          </a:p>
          <a:p>
            <a:pPr eaLnBrk="1" hangingPunct="1"/>
            <a:r>
              <a:rPr lang="en-GB" sz="2400" b="1" dirty="0">
                <a:latin typeface="Comic Sans MS" pitchFamily="66" charset="0"/>
              </a:rPr>
              <a:t>a) </a:t>
            </a:r>
            <a:r>
              <a:rPr lang="en-GB" sz="2400" dirty="0">
                <a:latin typeface="Comic Sans MS" pitchFamily="66" charset="0"/>
              </a:rPr>
              <a:t>What is the volume of all 3 balls?</a:t>
            </a:r>
          </a:p>
          <a:p>
            <a:pPr eaLnBrk="1" hangingPunct="1"/>
            <a:endParaRPr lang="en-GB" sz="2400" dirty="0"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r>
              <a:rPr lang="en-GB" sz="2400" b="1" dirty="0">
                <a:latin typeface="Comic Sans MS" pitchFamily="66" charset="0"/>
              </a:rPr>
              <a:t>b) </a:t>
            </a:r>
            <a:r>
              <a:rPr lang="en-GB" sz="2400" dirty="0">
                <a:latin typeface="Comic Sans MS" pitchFamily="66" charset="0"/>
              </a:rPr>
              <a:t>What is the Volume of the empty space in the Tube?</a:t>
            </a:r>
          </a:p>
        </p:txBody>
      </p:sp>
      <p:sp>
        <p:nvSpPr>
          <p:cNvPr id="24" name="Text Box 22">
            <a:extLst>
              <a:ext uri="{FF2B5EF4-FFF2-40B4-BE49-F238E27FC236}">
                <a16:creationId xmlns:a16="http://schemas.microsoft.com/office/drawing/2014/main" id="{8704693A-A69A-4382-97C6-6977D1F3B3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0238" y="3108039"/>
            <a:ext cx="3857646" cy="1954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200" b="1" dirty="0">
                <a:solidFill>
                  <a:srgbClr val="FF0000"/>
                </a:solidFill>
                <a:latin typeface="Comic Sans MS" pitchFamily="66" charset="0"/>
              </a:rPr>
              <a:t>b) </a:t>
            </a:r>
            <a:r>
              <a:rPr lang="en-GB" sz="2200" dirty="0">
                <a:solidFill>
                  <a:srgbClr val="FF0000"/>
                </a:solidFill>
                <a:latin typeface="Comic Sans MS" pitchFamily="66" charset="0"/>
              </a:rPr>
              <a:t>Volume of the Cylinder</a:t>
            </a:r>
          </a:p>
          <a:p>
            <a:pPr eaLnBrk="1" hangingPunct="1">
              <a:spcBef>
                <a:spcPct val="50000"/>
              </a:spcBef>
            </a:pPr>
            <a:r>
              <a:rPr lang="en-US" sz="2200" dirty="0">
                <a:solidFill>
                  <a:srgbClr val="FF0000"/>
                </a:solidFill>
                <a:latin typeface="Comic Sans MS" pitchFamily="66" charset="0"/>
              </a:rPr>
              <a:t>= </a:t>
            </a:r>
            <a:r>
              <a:rPr lang="el-GR" sz="2200" dirty="0">
                <a:solidFill>
                  <a:srgbClr val="FF0000"/>
                </a:solidFill>
                <a:latin typeface="Comic Sans MS" pitchFamily="66" charset="0"/>
              </a:rPr>
              <a:t>πr</a:t>
            </a:r>
            <a:r>
              <a:rPr lang="el-GR" sz="2200" baseline="30000" dirty="0">
                <a:solidFill>
                  <a:srgbClr val="FF0000"/>
                </a:solidFill>
                <a:latin typeface="Comic Sans MS" pitchFamily="66" charset="0"/>
              </a:rPr>
              <a:t>2</a:t>
            </a:r>
            <a:r>
              <a:rPr lang="en-GB" sz="2200" dirty="0">
                <a:solidFill>
                  <a:srgbClr val="FF0000"/>
                </a:solidFill>
                <a:latin typeface="Comic Sans MS" pitchFamily="66" charset="0"/>
              </a:rPr>
              <a:t> x length</a:t>
            </a:r>
          </a:p>
          <a:p>
            <a:pPr eaLnBrk="1" hangingPunct="1">
              <a:spcBef>
                <a:spcPct val="50000"/>
              </a:spcBef>
            </a:pPr>
            <a:r>
              <a:rPr lang="en-US" sz="2200" dirty="0">
                <a:solidFill>
                  <a:srgbClr val="FF0000"/>
                </a:solidFill>
                <a:latin typeface="Comic Sans MS" pitchFamily="66" charset="0"/>
              </a:rPr>
              <a:t>= </a:t>
            </a:r>
            <a:r>
              <a:rPr lang="el-GR" sz="2200" dirty="0">
                <a:solidFill>
                  <a:srgbClr val="FF0000"/>
                </a:solidFill>
                <a:latin typeface="Comic Sans MS" pitchFamily="66" charset="0"/>
              </a:rPr>
              <a:t>π</a:t>
            </a:r>
            <a:r>
              <a:rPr lang="en-GB" sz="2200" dirty="0">
                <a:solidFill>
                  <a:srgbClr val="FF0000"/>
                </a:solidFill>
                <a:latin typeface="Comic Sans MS" pitchFamily="66" charset="0"/>
              </a:rPr>
              <a:t> x 3.8</a:t>
            </a:r>
            <a:r>
              <a:rPr lang="en-GB" sz="2200" baseline="30000" dirty="0">
                <a:solidFill>
                  <a:srgbClr val="FF0000"/>
                </a:solidFill>
                <a:latin typeface="Comic Sans MS" pitchFamily="66" charset="0"/>
              </a:rPr>
              <a:t>2</a:t>
            </a:r>
            <a:r>
              <a:rPr lang="en-GB" sz="2200" dirty="0">
                <a:solidFill>
                  <a:srgbClr val="FF0000"/>
                </a:solidFill>
                <a:latin typeface="Comic Sans MS" pitchFamily="66" charset="0"/>
              </a:rPr>
              <a:t> x 22.8</a:t>
            </a:r>
          </a:p>
          <a:p>
            <a:pPr eaLnBrk="1" hangingPunct="1">
              <a:spcBef>
                <a:spcPct val="50000"/>
              </a:spcBef>
            </a:pPr>
            <a:r>
              <a:rPr lang="en-GB" sz="2200" dirty="0">
                <a:solidFill>
                  <a:srgbClr val="FF0000"/>
                </a:solidFill>
                <a:latin typeface="Comic Sans MS" pitchFamily="66" charset="0"/>
              </a:rPr>
              <a:t>= 1034.31cm</a:t>
            </a:r>
            <a:r>
              <a:rPr lang="en-GB" sz="2200" baseline="30000" dirty="0">
                <a:solidFill>
                  <a:srgbClr val="FF0000"/>
                </a:solidFill>
                <a:latin typeface="Comic Sans MS" pitchFamily="66" charset="0"/>
              </a:rPr>
              <a:t>3</a:t>
            </a:r>
            <a:endParaRPr lang="el-GR" sz="2200" baseline="30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5" name="Text Box 23">
            <a:extLst>
              <a:ext uri="{FF2B5EF4-FFF2-40B4-BE49-F238E27FC236}">
                <a16:creationId xmlns:a16="http://schemas.microsoft.com/office/drawing/2014/main" id="{5F9B8D2D-1BBB-42BC-888E-651889E5C7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726" y="3129056"/>
            <a:ext cx="3566440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a) </a:t>
            </a:r>
            <a:r>
              <a:rPr lang="en-GB" sz="2400" dirty="0">
                <a:solidFill>
                  <a:srgbClr val="FF0000"/>
                </a:solidFill>
                <a:latin typeface="Comic Sans MS" pitchFamily="66" charset="0"/>
              </a:rPr>
              <a:t>Volume of the Balls</a:t>
            </a:r>
          </a:p>
          <a:p>
            <a:pPr eaLnBrk="1" hangingPunct="1">
              <a:spcBef>
                <a:spcPct val="50000"/>
              </a:spcBef>
            </a:pPr>
            <a:r>
              <a:rPr lang="en-GB" sz="2400" dirty="0">
                <a:solidFill>
                  <a:srgbClr val="FF0000"/>
                </a:solidFill>
                <a:latin typeface="Comic Sans MS" pitchFamily="66" charset="0"/>
              </a:rPr>
              <a:t>= 3 x (</a:t>
            </a:r>
            <a:r>
              <a:rPr lang="en-GB" sz="2400" baseline="30000" dirty="0">
                <a:solidFill>
                  <a:srgbClr val="FF0000"/>
                </a:solidFill>
                <a:latin typeface="Comic Sans MS" pitchFamily="66" charset="0"/>
              </a:rPr>
              <a:t>4</a:t>
            </a:r>
            <a:r>
              <a:rPr lang="en-GB" sz="2400" dirty="0">
                <a:solidFill>
                  <a:srgbClr val="FF0000"/>
                </a:solidFill>
                <a:latin typeface="Comic Sans MS" pitchFamily="66" charset="0"/>
              </a:rPr>
              <a:t>/</a:t>
            </a:r>
            <a:r>
              <a:rPr lang="en-GB" sz="2400" baseline="-25000" dirty="0">
                <a:solidFill>
                  <a:srgbClr val="FF0000"/>
                </a:solidFill>
                <a:latin typeface="Comic Sans MS" pitchFamily="66" charset="0"/>
              </a:rPr>
              <a:t>3</a:t>
            </a:r>
            <a:r>
              <a:rPr lang="el-GR" sz="2400" dirty="0">
                <a:solidFill>
                  <a:srgbClr val="FF0000"/>
                </a:solidFill>
                <a:latin typeface="Comic Sans MS" pitchFamily="66" charset="0"/>
              </a:rPr>
              <a:t>π</a:t>
            </a:r>
            <a:r>
              <a:rPr lang="en-GB" sz="2400" dirty="0">
                <a:solidFill>
                  <a:srgbClr val="FF0000"/>
                </a:solidFill>
                <a:latin typeface="Comic Sans MS" pitchFamily="66" charset="0"/>
              </a:rPr>
              <a:t>r</a:t>
            </a:r>
            <a:r>
              <a:rPr lang="en-GB" sz="2400" baseline="30000" dirty="0">
                <a:solidFill>
                  <a:srgbClr val="FF0000"/>
                </a:solidFill>
                <a:latin typeface="Comic Sans MS" pitchFamily="66" charset="0"/>
              </a:rPr>
              <a:t>3</a:t>
            </a:r>
            <a:r>
              <a:rPr lang="en-GB" sz="2400" dirty="0">
                <a:solidFill>
                  <a:srgbClr val="FF0000"/>
                </a:solidFill>
                <a:latin typeface="Comic Sans MS" pitchFamily="66" charset="0"/>
              </a:rPr>
              <a:t>)</a:t>
            </a:r>
            <a:endParaRPr lang="el-GR" sz="2400" dirty="0">
              <a:solidFill>
                <a:srgbClr val="FF0000"/>
              </a:solidFill>
              <a:latin typeface="Comic Sans MS" pitchFamily="66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GB" sz="2400" dirty="0">
                <a:solidFill>
                  <a:srgbClr val="FF0000"/>
                </a:solidFill>
                <a:latin typeface="Comic Sans MS" pitchFamily="66" charset="0"/>
              </a:rPr>
              <a:t>= 3 x (</a:t>
            </a:r>
            <a:r>
              <a:rPr lang="en-GB" sz="2400" baseline="30000" dirty="0">
                <a:solidFill>
                  <a:srgbClr val="FF0000"/>
                </a:solidFill>
                <a:latin typeface="Comic Sans MS" pitchFamily="66" charset="0"/>
              </a:rPr>
              <a:t>4</a:t>
            </a:r>
            <a:r>
              <a:rPr lang="en-GB" sz="2400" dirty="0">
                <a:solidFill>
                  <a:srgbClr val="FF0000"/>
                </a:solidFill>
                <a:latin typeface="Comic Sans MS" pitchFamily="66" charset="0"/>
              </a:rPr>
              <a:t>/</a:t>
            </a:r>
            <a:r>
              <a:rPr lang="en-GB" sz="2400" baseline="-25000" dirty="0">
                <a:solidFill>
                  <a:srgbClr val="FF0000"/>
                </a:solidFill>
                <a:latin typeface="Comic Sans MS" pitchFamily="66" charset="0"/>
              </a:rPr>
              <a:t>3</a:t>
            </a:r>
            <a:r>
              <a:rPr lang="en-GB" sz="2400" dirty="0">
                <a:solidFill>
                  <a:srgbClr val="FF0000"/>
                </a:solidFill>
                <a:latin typeface="Comic Sans MS" pitchFamily="66" charset="0"/>
              </a:rPr>
              <a:t> x </a:t>
            </a:r>
            <a:r>
              <a:rPr lang="el-GR" sz="2400" dirty="0">
                <a:solidFill>
                  <a:srgbClr val="FF0000"/>
                </a:solidFill>
                <a:latin typeface="Comic Sans MS" pitchFamily="66" charset="0"/>
              </a:rPr>
              <a:t>π</a:t>
            </a:r>
            <a:r>
              <a:rPr lang="en-GB" sz="2400" dirty="0">
                <a:solidFill>
                  <a:srgbClr val="FF0000"/>
                </a:solidFill>
                <a:latin typeface="Comic Sans MS" pitchFamily="66" charset="0"/>
              </a:rPr>
              <a:t> x 3.8</a:t>
            </a:r>
            <a:r>
              <a:rPr lang="en-GB" sz="2400" baseline="30000" dirty="0">
                <a:solidFill>
                  <a:srgbClr val="FF0000"/>
                </a:solidFill>
                <a:latin typeface="Comic Sans MS" pitchFamily="66" charset="0"/>
              </a:rPr>
              <a:t>3</a:t>
            </a:r>
            <a:r>
              <a:rPr lang="en-GB" sz="2400" dirty="0">
                <a:solidFill>
                  <a:srgbClr val="FF0000"/>
                </a:solidFill>
                <a:latin typeface="Comic Sans MS" pitchFamily="66" charset="0"/>
              </a:rPr>
              <a:t>)</a:t>
            </a:r>
            <a:endParaRPr lang="el-GR" sz="2400" dirty="0">
              <a:solidFill>
                <a:srgbClr val="FF0000"/>
              </a:solidFill>
              <a:latin typeface="Comic Sans MS" pitchFamily="66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GB" sz="2400" dirty="0">
                <a:solidFill>
                  <a:srgbClr val="FF0000"/>
                </a:solidFill>
                <a:latin typeface="Comic Sans MS" pitchFamily="66" charset="0"/>
              </a:rPr>
              <a:t>=  </a:t>
            </a:r>
            <a:r>
              <a:rPr lang="en-GB" sz="2400" b="1" dirty="0">
                <a:solidFill>
                  <a:srgbClr val="FF0000"/>
                </a:solidFill>
                <a:latin typeface="Comic Sans MS" pitchFamily="66" charset="0"/>
              </a:rPr>
              <a:t>689.54 cm</a:t>
            </a:r>
            <a:r>
              <a:rPr lang="en-GB" sz="2400" b="1" baseline="30000" dirty="0">
                <a:solidFill>
                  <a:srgbClr val="FF0000"/>
                </a:solidFill>
                <a:latin typeface="Comic Sans MS" pitchFamily="66" charset="0"/>
              </a:rPr>
              <a:t>3</a:t>
            </a:r>
            <a:endParaRPr lang="el-GR" sz="2400" b="1" baseline="30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6" name="Text Box 24">
            <a:extLst>
              <a:ext uri="{FF2B5EF4-FFF2-40B4-BE49-F238E27FC236}">
                <a16:creationId xmlns:a16="http://schemas.microsoft.com/office/drawing/2014/main" id="{411B5D16-0BDE-4985-BB15-6F9194084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0238" y="5969039"/>
            <a:ext cx="4338641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2200" dirty="0">
                <a:solidFill>
                  <a:srgbClr val="FF0000"/>
                </a:solidFill>
                <a:latin typeface="Comic Sans MS" pitchFamily="66" charset="0"/>
              </a:rPr>
              <a:t>Area of the space = </a:t>
            </a:r>
            <a:r>
              <a:rPr lang="en-GB" sz="2200" b="1" dirty="0">
                <a:solidFill>
                  <a:srgbClr val="FF0000"/>
                </a:solidFill>
                <a:latin typeface="Comic Sans MS" pitchFamily="66" charset="0"/>
              </a:rPr>
              <a:t>344.77cm</a:t>
            </a:r>
            <a:r>
              <a:rPr lang="en-GB" sz="2200" b="1" baseline="30000" dirty="0">
                <a:solidFill>
                  <a:srgbClr val="FF0000"/>
                </a:solidFill>
                <a:latin typeface="Comic Sans MS" pitchFamily="66" charset="0"/>
              </a:rPr>
              <a:t>3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BCDFA9B-0A43-0E5A-D6EA-FDE1592BB3DC}"/>
                  </a:ext>
                </a:extLst>
              </p14:cNvPr>
              <p14:cNvContentPartPr/>
              <p14:nvPr/>
            </p14:nvContentPartPr>
            <p14:xfrm>
              <a:off x="7410600" y="5515920"/>
              <a:ext cx="1847880" cy="2894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BCDFA9B-0A43-0E5A-D6EA-FDE1592BB3D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401240" y="5506560"/>
                <a:ext cx="1866600" cy="308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05528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926276" y="289542"/>
                <a:ext cx="2242494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i="1" smtClean="0">
                          <a:latin typeface="Cambria Math" panose="02040503050406030204" pitchFamily="18" charset="0"/>
                        </a:rPr>
                        <m:t>V</m:t>
                      </m:r>
                      <m:r>
                        <a:rPr lang="en-GB" sz="2000" i="1" smtClean="0">
                          <a:latin typeface="Cambria Math" panose="02040503050406030204" pitchFamily="18" charset="0"/>
                        </a:rPr>
                        <m:t>𝑜𝑙𝑢𝑚𝑒</m:t>
                      </m:r>
                      <m:r>
                        <a:rPr lang="en-GB" sz="2000" i="1" smtClean="0">
                          <a:latin typeface="Cambria Math" panose="02040503050406030204" pitchFamily="18" charset="0"/>
                        </a:rPr>
                        <m:t>=36</m:t>
                      </m:r>
                      <m:r>
                        <a:rPr lang="en-GB" sz="200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GB" sz="2000" i="1" smtClean="0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  <a:p>
                <a:r>
                  <a:rPr lang="en-GB" sz="2000" dirty="0"/>
                  <a:t>Find the radius</a:t>
                </a: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276" y="289542"/>
                <a:ext cx="2242494" cy="615553"/>
              </a:xfrm>
              <a:prstGeom prst="rect">
                <a:avLst/>
              </a:prstGeom>
              <a:blipFill>
                <a:blip r:embed="rId2"/>
                <a:stretch>
                  <a:fillRect l="-7065" t="-990" b="-24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69D3E1AF-DAA5-419D-8BDB-7B5E7741BBD1}"/>
              </a:ext>
            </a:extLst>
          </p:cNvPr>
          <p:cNvGrpSpPr/>
          <p:nvPr/>
        </p:nvGrpSpPr>
        <p:grpSpPr>
          <a:xfrm>
            <a:off x="840040" y="893651"/>
            <a:ext cx="1475175" cy="1475175"/>
            <a:chOff x="2253380" y="617248"/>
            <a:chExt cx="1475175" cy="1475175"/>
          </a:xfrm>
        </p:grpSpPr>
        <p:pic>
          <p:nvPicPr>
            <p:cNvPr id="72" name="Picture 4" descr="Sphere | Math ∞ Blo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3380" y="617248"/>
              <a:ext cx="1475175" cy="1475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3" name="Straight Connector 72"/>
            <p:cNvCxnSpPr/>
            <p:nvPr/>
          </p:nvCxnSpPr>
          <p:spPr>
            <a:xfrm flipV="1">
              <a:off x="2990967" y="907706"/>
              <a:ext cx="346795" cy="4471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/>
                <p:cNvSpPr txBox="1"/>
                <p:nvPr/>
              </p:nvSpPr>
              <p:spPr>
                <a:xfrm>
                  <a:off x="2944557" y="969687"/>
                  <a:ext cx="219806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GB" sz="1200" i="1">
                            <a:latin typeface="Cambria Math" panose="02040503050406030204" pitchFamily="18" charset="0"/>
                          </a:rPr>
                          <m:t>r</m:t>
                        </m:r>
                        <m:r>
                          <a:rPr lang="en-GB" sz="1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1200" i="1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/>
                </a:p>
              </p:txBody>
            </p:sp>
          </mc:Choice>
          <mc:Fallback xmlns="">
            <p:sp>
              <p:nvSpPr>
                <p:cNvPr id="74" name="TextBox 7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44557" y="969687"/>
                  <a:ext cx="219806" cy="184666"/>
                </a:xfrm>
                <a:prstGeom prst="rect">
                  <a:avLst/>
                </a:prstGeom>
                <a:blipFill>
                  <a:blip r:embed="rId4"/>
                  <a:stretch>
                    <a:fillRect l="-16667" r="-5555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5" name="TextBox 74"/>
          <p:cNvSpPr txBox="1"/>
          <p:nvPr/>
        </p:nvSpPr>
        <p:spPr>
          <a:xfrm>
            <a:off x="4529261" y="289542"/>
            <a:ext cx="156673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000" dirty="0"/>
              <a:t>Find volume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C34D86E-D5D1-4E85-88A3-7386968EB68D}"/>
              </a:ext>
            </a:extLst>
          </p:cNvPr>
          <p:cNvGrpSpPr/>
          <p:nvPr/>
        </p:nvGrpSpPr>
        <p:grpSpPr>
          <a:xfrm>
            <a:off x="4412840" y="665805"/>
            <a:ext cx="1475175" cy="1475175"/>
            <a:chOff x="5132878" y="617248"/>
            <a:chExt cx="1475175" cy="1475175"/>
          </a:xfrm>
        </p:grpSpPr>
        <p:pic>
          <p:nvPicPr>
            <p:cNvPr id="76" name="Picture 4" descr="Sphere | Math ∞ Blo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2878" y="617248"/>
              <a:ext cx="1475175" cy="1475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7" name="Straight Connector 76"/>
            <p:cNvCxnSpPr/>
            <p:nvPr/>
          </p:nvCxnSpPr>
          <p:spPr>
            <a:xfrm flipV="1">
              <a:off x="5870465" y="907706"/>
              <a:ext cx="346795" cy="4471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TextBox 77"/>
                <p:cNvSpPr txBox="1"/>
                <p:nvPr/>
              </p:nvSpPr>
              <p:spPr>
                <a:xfrm>
                  <a:off x="5824055" y="969687"/>
                  <a:ext cx="219806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200" i="1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GB" sz="1200" i="1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200" dirty="0"/>
                </a:p>
              </p:txBody>
            </p:sp>
          </mc:Choice>
          <mc:Fallback xmlns="">
            <p:sp>
              <p:nvSpPr>
                <p:cNvPr id="78" name="TextBox 7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24055" y="969687"/>
                  <a:ext cx="219806" cy="184666"/>
                </a:xfrm>
                <a:prstGeom prst="rect">
                  <a:avLst/>
                </a:prstGeom>
                <a:blipFill>
                  <a:blip r:embed="rId5"/>
                  <a:stretch>
                    <a:fillRect l="-25000" r="-66667" b="-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9" name="TextBox 78"/>
          <p:cNvSpPr txBox="1"/>
          <p:nvPr/>
        </p:nvSpPr>
        <p:spPr>
          <a:xfrm>
            <a:off x="8696081" y="268898"/>
            <a:ext cx="1861593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/>
              <a:t>Find the volume</a:t>
            </a:r>
            <a:endParaRPr lang="en-GB" sz="20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6E34F58-A8DD-4528-9D10-A332C13182CF}"/>
              </a:ext>
            </a:extLst>
          </p:cNvPr>
          <p:cNvGrpSpPr/>
          <p:nvPr/>
        </p:nvGrpSpPr>
        <p:grpSpPr>
          <a:xfrm>
            <a:off x="8796605" y="744300"/>
            <a:ext cx="1656939" cy="1062617"/>
            <a:chOff x="8148419" y="729090"/>
            <a:chExt cx="1213399" cy="850526"/>
          </a:xfrm>
        </p:grpSpPr>
        <p:pic>
          <p:nvPicPr>
            <p:cNvPr id="2050" name="Picture 2" descr="Surface Area and Volume of a Sphere | CK-12 Foundation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8419" y="729090"/>
              <a:ext cx="1213399" cy="8505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TextBox 81"/>
                <p:cNvSpPr txBox="1"/>
                <p:nvPr/>
              </p:nvSpPr>
              <p:spPr>
                <a:xfrm>
                  <a:off x="8755118" y="1216334"/>
                  <a:ext cx="219806" cy="1970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3 </m:t>
                        </m:r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/>
                </a:p>
              </p:txBody>
            </p:sp>
          </mc:Choice>
          <mc:Fallback xmlns="">
            <p:sp>
              <p:nvSpPr>
                <p:cNvPr id="82" name="TextBox 8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55118" y="1216334"/>
                  <a:ext cx="219806" cy="197077"/>
                </a:xfrm>
                <a:prstGeom prst="rect">
                  <a:avLst/>
                </a:prstGeom>
                <a:blipFill>
                  <a:blip r:embed="rId7"/>
                  <a:stretch>
                    <a:fillRect l="-24490" r="-57143" b="-5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999016" y="2428409"/>
                <a:ext cx="2242494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i="1">
                          <a:latin typeface="Cambria Math" panose="02040503050406030204" pitchFamily="18" charset="0"/>
                        </a:rPr>
                        <m:t>V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𝑜𝑙𝑢𝑚𝑒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=36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  <a:p>
                <a:r>
                  <a:rPr lang="en-GB" sz="2000" dirty="0"/>
                  <a:t>Find the radius</a:t>
                </a:r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016" y="2428409"/>
                <a:ext cx="2242494" cy="615553"/>
              </a:xfrm>
              <a:prstGeom prst="rect">
                <a:avLst/>
              </a:prstGeom>
              <a:blipFill>
                <a:blip r:embed="rId8"/>
                <a:stretch>
                  <a:fillRect l="-7065" t="-990" b="-24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D089CD27-E47F-42BC-B969-12C3C88E9E79}"/>
              </a:ext>
            </a:extLst>
          </p:cNvPr>
          <p:cNvGrpSpPr/>
          <p:nvPr/>
        </p:nvGrpSpPr>
        <p:grpSpPr>
          <a:xfrm>
            <a:off x="935687" y="3163128"/>
            <a:ext cx="1667576" cy="1108115"/>
            <a:chOff x="2398341" y="3043962"/>
            <a:chExt cx="1213399" cy="850526"/>
          </a:xfrm>
        </p:grpSpPr>
        <p:pic>
          <p:nvPicPr>
            <p:cNvPr id="83" name="Picture 2" descr="Surface Area and Volume of a Sphere | CK-12 Foundation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8341" y="3043962"/>
              <a:ext cx="1213399" cy="8505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TextBox 84"/>
                <p:cNvSpPr txBox="1"/>
                <p:nvPr/>
              </p:nvSpPr>
              <p:spPr>
                <a:xfrm>
                  <a:off x="3005039" y="3531206"/>
                  <a:ext cx="455989" cy="21260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GB" i="1">
                            <a:latin typeface="Cambria Math" panose="02040503050406030204" pitchFamily="18" charset="0"/>
                          </a:rPr>
                          <m:t>r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85" name="TextBox 8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05039" y="3531206"/>
                  <a:ext cx="455989" cy="212609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/>
              <p:cNvSpPr txBox="1"/>
              <p:nvPr/>
            </p:nvSpPr>
            <p:spPr>
              <a:xfrm>
                <a:off x="4624350" y="2446145"/>
                <a:ext cx="3021809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𝑆𝑢𝑟𝑓𝑎𝑐𝑒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=100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  <a:p>
                <a:r>
                  <a:rPr lang="en-GB" sz="2000" dirty="0"/>
                  <a:t>Find the radius </a:t>
                </a:r>
              </a:p>
            </p:txBody>
          </p:sp>
        </mc:Choice>
        <mc:Fallback xmlns="">
          <p:sp>
            <p:nvSpPr>
              <p:cNvPr id="86" name="TextBox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4350" y="2446145"/>
                <a:ext cx="3021809" cy="615553"/>
              </a:xfrm>
              <a:prstGeom prst="rect">
                <a:avLst/>
              </a:prstGeom>
              <a:blipFill>
                <a:blip r:embed="rId10"/>
                <a:stretch>
                  <a:fillRect l="-5253" t="-990" b="-24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EFE29C66-F8FB-447A-8838-5771B07757D4}"/>
              </a:ext>
            </a:extLst>
          </p:cNvPr>
          <p:cNvGrpSpPr/>
          <p:nvPr/>
        </p:nvGrpSpPr>
        <p:grpSpPr>
          <a:xfrm>
            <a:off x="4522507" y="3031927"/>
            <a:ext cx="1475175" cy="1475175"/>
            <a:chOff x="5146951" y="2756552"/>
            <a:chExt cx="1475175" cy="1475175"/>
          </a:xfrm>
        </p:grpSpPr>
        <p:pic>
          <p:nvPicPr>
            <p:cNvPr id="87" name="Picture 4" descr="Sphere | Math ∞ Blo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6951" y="2756552"/>
              <a:ext cx="1475175" cy="1475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88" name="Straight Connector 87"/>
            <p:cNvCxnSpPr/>
            <p:nvPr/>
          </p:nvCxnSpPr>
          <p:spPr>
            <a:xfrm flipV="1">
              <a:off x="5884538" y="3047010"/>
              <a:ext cx="346795" cy="4471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TextBox 88"/>
                <p:cNvSpPr txBox="1"/>
                <p:nvPr/>
              </p:nvSpPr>
              <p:spPr>
                <a:xfrm>
                  <a:off x="5838128" y="3108991"/>
                  <a:ext cx="219806" cy="24622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GB" sz="1600" i="1">
                            <a:latin typeface="Cambria Math" panose="02040503050406030204" pitchFamily="18" charset="0"/>
                          </a:rPr>
                          <m:t>r</m:t>
                        </m:r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/>
                </a:p>
              </p:txBody>
            </p:sp>
          </mc:Choice>
          <mc:Fallback xmlns="">
            <p:sp>
              <p:nvSpPr>
                <p:cNvPr id="89" name="TextBox 8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38128" y="3108991"/>
                  <a:ext cx="219806" cy="246221"/>
                </a:xfrm>
                <a:prstGeom prst="rect">
                  <a:avLst/>
                </a:prstGeom>
                <a:blipFill>
                  <a:blip r:embed="rId11"/>
                  <a:stretch>
                    <a:fillRect l="-22222" r="-10277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8749772" y="2388064"/>
                <a:ext cx="3098795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𝑆𝑢𝑟𝑓𝑎𝑐𝑒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=200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  <a:p>
                <a:r>
                  <a:rPr lang="en-GB" sz="2000" dirty="0"/>
                  <a:t>Find the radius</a:t>
                </a: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9772" y="2388064"/>
                <a:ext cx="3098795" cy="615553"/>
              </a:xfrm>
              <a:prstGeom prst="rect">
                <a:avLst/>
              </a:prstGeom>
              <a:blipFill>
                <a:blip r:embed="rId12"/>
                <a:stretch>
                  <a:fillRect l="-4912" t="-1980" b="-237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4BDA8EF5-E308-40FE-9DE9-CA6245A55BC9}"/>
              </a:ext>
            </a:extLst>
          </p:cNvPr>
          <p:cNvGrpSpPr/>
          <p:nvPr/>
        </p:nvGrpSpPr>
        <p:grpSpPr>
          <a:xfrm>
            <a:off x="8736338" y="3003617"/>
            <a:ext cx="1475175" cy="1475175"/>
            <a:chOff x="8548258" y="2699885"/>
            <a:chExt cx="1475175" cy="1475175"/>
          </a:xfrm>
        </p:grpSpPr>
        <p:pic>
          <p:nvPicPr>
            <p:cNvPr id="91" name="Picture 4" descr="Sphere | Math ∞ Blo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48258" y="2699885"/>
              <a:ext cx="1475175" cy="1475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92" name="Straight Connector 91"/>
            <p:cNvCxnSpPr/>
            <p:nvPr/>
          </p:nvCxnSpPr>
          <p:spPr>
            <a:xfrm flipV="1">
              <a:off x="9285845" y="2990343"/>
              <a:ext cx="346795" cy="4471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3" name="TextBox 92"/>
                <p:cNvSpPr txBox="1"/>
                <p:nvPr/>
              </p:nvSpPr>
              <p:spPr>
                <a:xfrm>
                  <a:off x="9239435" y="3052324"/>
                  <a:ext cx="219806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GB" i="1">
                            <a:latin typeface="Cambria Math" panose="02040503050406030204" pitchFamily="18" charset="0"/>
                          </a:rPr>
                          <m:t>r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3" name="TextBox 9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39435" y="3052324"/>
                  <a:ext cx="219806" cy="276999"/>
                </a:xfrm>
                <a:prstGeom prst="rect">
                  <a:avLst/>
                </a:prstGeom>
                <a:blipFill>
                  <a:blip r:embed="rId13"/>
                  <a:stretch>
                    <a:fillRect l="-27778" r="-13055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935687" y="4638130"/>
                <a:ext cx="3089932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𝑆𝑢𝑟𝑓𝑎𝑐𝑒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=200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  <a:p>
                <a:r>
                  <a:rPr lang="en-GB" sz="2000" dirty="0"/>
                  <a:t>Find the dimeter.</a:t>
                </a:r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687" y="4638130"/>
                <a:ext cx="3089932" cy="615553"/>
              </a:xfrm>
              <a:prstGeom prst="rect">
                <a:avLst/>
              </a:prstGeom>
              <a:blipFill>
                <a:blip r:embed="rId14"/>
                <a:stretch>
                  <a:fillRect l="-4931" t="-1980" b="-237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FB6E45BB-49ED-44D5-8383-641E9974FF15}"/>
              </a:ext>
            </a:extLst>
          </p:cNvPr>
          <p:cNvGrpSpPr/>
          <p:nvPr/>
        </p:nvGrpSpPr>
        <p:grpSpPr>
          <a:xfrm>
            <a:off x="885679" y="5253510"/>
            <a:ext cx="1475175" cy="1475175"/>
            <a:chOff x="2243699" y="4836210"/>
            <a:chExt cx="1475175" cy="1475175"/>
          </a:xfrm>
        </p:grpSpPr>
        <p:pic>
          <p:nvPicPr>
            <p:cNvPr id="95" name="Picture 4" descr="Sphere | Math ∞ Blo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43699" y="4836210"/>
              <a:ext cx="1475175" cy="1475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96" name="Straight Connector 95"/>
            <p:cNvCxnSpPr/>
            <p:nvPr/>
          </p:nvCxnSpPr>
          <p:spPr>
            <a:xfrm>
              <a:off x="2425658" y="5489378"/>
              <a:ext cx="1123170" cy="13787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TextBox 96"/>
                <p:cNvSpPr txBox="1"/>
                <p:nvPr/>
              </p:nvSpPr>
              <p:spPr>
                <a:xfrm>
                  <a:off x="2885456" y="5356302"/>
                  <a:ext cx="219806" cy="24622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GB" sz="1600" i="1">
                            <a:latin typeface="Cambria Math" panose="02040503050406030204" pitchFamily="18" charset="0"/>
                          </a:rPr>
                          <m:t>d</m:t>
                        </m:r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1600" dirty="0"/>
                </a:p>
              </p:txBody>
            </p:sp>
          </mc:Choice>
          <mc:Fallback xmlns="">
            <p:sp>
              <p:nvSpPr>
                <p:cNvPr id="97" name="TextBox 9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85456" y="5356302"/>
                  <a:ext cx="219806" cy="246221"/>
                </a:xfrm>
                <a:prstGeom prst="rect">
                  <a:avLst/>
                </a:prstGeom>
                <a:blipFill>
                  <a:blip r:embed="rId15"/>
                  <a:stretch>
                    <a:fillRect l="-33333" r="-113889" b="-487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/>
              <p:cNvSpPr txBox="1"/>
              <p:nvPr/>
            </p:nvSpPr>
            <p:spPr>
              <a:xfrm>
                <a:off x="4614628" y="4583071"/>
                <a:ext cx="3131854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𝑆𝑢𝑟𝑓𝑎𝑐𝑒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=144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  <a:p>
                <a:r>
                  <a:rPr lang="en-GB" sz="2000" dirty="0"/>
                  <a:t>Find radius</a:t>
                </a:r>
              </a:p>
            </p:txBody>
          </p:sp>
        </mc:Choice>
        <mc:Fallback xmlns="">
          <p:sp>
            <p:nvSpPr>
              <p:cNvPr id="98" name="TextBox 9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4628" y="4583071"/>
                <a:ext cx="3131854" cy="615553"/>
              </a:xfrm>
              <a:prstGeom prst="rect">
                <a:avLst/>
              </a:prstGeom>
              <a:blipFill>
                <a:blip r:embed="rId16"/>
                <a:stretch>
                  <a:fillRect l="-5058" t="-1980" b="-237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7ADC2665-C7C9-459B-942E-E79AF9E2E80B}"/>
              </a:ext>
            </a:extLst>
          </p:cNvPr>
          <p:cNvGrpSpPr/>
          <p:nvPr/>
        </p:nvGrpSpPr>
        <p:grpSpPr>
          <a:xfrm>
            <a:off x="4529261" y="5257080"/>
            <a:ext cx="1475175" cy="1475175"/>
            <a:chOff x="5148217" y="4836210"/>
            <a:chExt cx="1475175" cy="1475175"/>
          </a:xfrm>
        </p:grpSpPr>
        <p:pic>
          <p:nvPicPr>
            <p:cNvPr id="99" name="Picture 4" descr="Sphere | Math ∞ Blo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8217" y="4836210"/>
              <a:ext cx="1475175" cy="1475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00" name="Straight Connector 99"/>
            <p:cNvCxnSpPr/>
            <p:nvPr/>
          </p:nvCxnSpPr>
          <p:spPr>
            <a:xfrm flipV="1">
              <a:off x="5885804" y="5126668"/>
              <a:ext cx="346795" cy="4471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TextBox 100"/>
                <p:cNvSpPr txBox="1"/>
                <p:nvPr/>
              </p:nvSpPr>
              <p:spPr>
                <a:xfrm>
                  <a:off x="5839394" y="5188649"/>
                  <a:ext cx="219806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GB" i="1">
                            <a:latin typeface="Cambria Math" panose="02040503050406030204" pitchFamily="18" charset="0"/>
                          </a:rPr>
                          <m:t>r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01" name="TextBox 10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39394" y="5188649"/>
                  <a:ext cx="219806" cy="276999"/>
                </a:xfrm>
                <a:prstGeom prst="rect">
                  <a:avLst/>
                </a:prstGeom>
                <a:blipFill>
                  <a:blip r:embed="rId17"/>
                  <a:stretch>
                    <a:fillRect l="-27778" r="-13055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50A1761-3C1C-4F58-B35A-155014886C84}"/>
              </a:ext>
            </a:extLst>
          </p:cNvPr>
          <p:cNvGrpSpPr/>
          <p:nvPr/>
        </p:nvGrpSpPr>
        <p:grpSpPr>
          <a:xfrm>
            <a:off x="8484069" y="5194820"/>
            <a:ext cx="1643510" cy="1148210"/>
            <a:chOff x="8810034" y="5085813"/>
            <a:chExt cx="1213399" cy="850526"/>
          </a:xfrm>
        </p:grpSpPr>
        <p:pic>
          <p:nvPicPr>
            <p:cNvPr id="102" name="Picture 2" descr="Surface Area and Volume of a Sphere | CK-12 Foundation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10034" y="5085813"/>
              <a:ext cx="1213399" cy="8505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4" name="TextBox 103"/>
                <p:cNvSpPr txBox="1"/>
                <p:nvPr/>
              </p:nvSpPr>
              <p:spPr>
                <a:xfrm>
                  <a:off x="9416733" y="5573057"/>
                  <a:ext cx="219806" cy="20518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04" name="TextBox 10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16733" y="5573057"/>
                  <a:ext cx="219806" cy="205184"/>
                </a:xfrm>
                <a:prstGeom prst="rect">
                  <a:avLst/>
                </a:prstGeom>
                <a:blipFill>
                  <a:blip r:embed="rId18"/>
                  <a:stretch>
                    <a:fillRect l="-29167" r="-83333" b="-652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05" name="TextBox 104"/>
          <p:cNvSpPr txBox="1"/>
          <p:nvPr/>
        </p:nvSpPr>
        <p:spPr>
          <a:xfrm>
            <a:off x="8767501" y="4599012"/>
            <a:ext cx="337208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000" dirty="0"/>
              <a:t>Find Surface Area in terms of pi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59B7BD7-8364-4FB9-92A7-2E9CFE472F6C}"/>
              </a:ext>
            </a:extLst>
          </p:cNvPr>
          <p:cNvSpPr txBox="1"/>
          <p:nvPr/>
        </p:nvSpPr>
        <p:spPr>
          <a:xfrm>
            <a:off x="299049" y="207034"/>
            <a:ext cx="494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3)</a:t>
            </a:r>
            <a:endParaRPr lang="en-GB" sz="24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4B439F9-8C60-4032-8CBB-1F89D85852CD}"/>
              </a:ext>
            </a:extLst>
          </p:cNvPr>
          <p:cNvSpPr txBox="1"/>
          <p:nvPr/>
        </p:nvSpPr>
        <p:spPr>
          <a:xfrm>
            <a:off x="4025619" y="191422"/>
            <a:ext cx="494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4)</a:t>
            </a:r>
            <a:endParaRPr lang="en-GB" sz="24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E4B3FAE-DB5B-49E9-A838-75E68F010708}"/>
              </a:ext>
            </a:extLst>
          </p:cNvPr>
          <p:cNvSpPr txBox="1"/>
          <p:nvPr/>
        </p:nvSpPr>
        <p:spPr>
          <a:xfrm>
            <a:off x="8147054" y="191422"/>
            <a:ext cx="494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5)</a:t>
            </a:r>
            <a:endParaRPr lang="en-GB" sz="24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88785C5-C919-496A-A374-324E5D52A65C}"/>
              </a:ext>
            </a:extLst>
          </p:cNvPr>
          <p:cNvSpPr txBox="1"/>
          <p:nvPr/>
        </p:nvSpPr>
        <p:spPr>
          <a:xfrm>
            <a:off x="299049" y="2341010"/>
            <a:ext cx="494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6)</a:t>
            </a:r>
            <a:endParaRPr lang="en-GB" sz="2400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4353B5B-3111-49EE-B703-85D1D49B38D3}"/>
              </a:ext>
            </a:extLst>
          </p:cNvPr>
          <p:cNvSpPr txBox="1"/>
          <p:nvPr/>
        </p:nvSpPr>
        <p:spPr>
          <a:xfrm>
            <a:off x="4025619" y="2325398"/>
            <a:ext cx="494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7)</a:t>
            </a:r>
            <a:endParaRPr lang="en-GB" sz="2400" b="1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9AAB237-3C18-4B6A-B954-85662C73E635}"/>
              </a:ext>
            </a:extLst>
          </p:cNvPr>
          <p:cNvSpPr txBox="1"/>
          <p:nvPr/>
        </p:nvSpPr>
        <p:spPr>
          <a:xfrm>
            <a:off x="8147054" y="2325398"/>
            <a:ext cx="494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8)</a:t>
            </a:r>
            <a:endParaRPr lang="en-GB" sz="2400" b="1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661AA99-7BFA-4218-A3DC-8BFCCF7D17DC}"/>
              </a:ext>
            </a:extLst>
          </p:cNvPr>
          <p:cNvSpPr txBox="1"/>
          <p:nvPr/>
        </p:nvSpPr>
        <p:spPr>
          <a:xfrm>
            <a:off x="299049" y="4522714"/>
            <a:ext cx="494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9)</a:t>
            </a:r>
            <a:endParaRPr lang="en-GB" sz="2400" b="1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F5B744C-9DE9-47C6-9859-8C3E87EDAAA9}"/>
              </a:ext>
            </a:extLst>
          </p:cNvPr>
          <p:cNvSpPr txBox="1"/>
          <p:nvPr/>
        </p:nvSpPr>
        <p:spPr>
          <a:xfrm>
            <a:off x="4025619" y="4507102"/>
            <a:ext cx="598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10)</a:t>
            </a:r>
            <a:endParaRPr lang="en-GB" sz="2400" b="1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6DE729A-ADA6-465B-959B-09A9BAA2B3B3}"/>
              </a:ext>
            </a:extLst>
          </p:cNvPr>
          <p:cNvSpPr txBox="1"/>
          <p:nvPr/>
        </p:nvSpPr>
        <p:spPr>
          <a:xfrm>
            <a:off x="8147054" y="4507102"/>
            <a:ext cx="6495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11)</a:t>
            </a:r>
            <a:endParaRPr lang="en-GB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21ABF08C-6A28-437E-A3F9-96057715094C}"/>
                  </a:ext>
                </a:extLst>
              </p:cNvPr>
              <p:cNvSpPr txBox="1"/>
              <p:nvPr/>
            </p:nvSpPr>
            <p:spPr>
              <a:xfrm>
                <a:off x="2469199" y="1338423"/>
                <a:ext cx="139980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21ABF08C-6A28-437E-A3F9-9605771509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9199" y="1338423"/>
                <a:ext cx="1399807" cy="43088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388CD1A9-8843-4411-926A-47E37B1A5342}"/>
                  </a:ext>
                </a:extLst>
              </p:cNvPr>
              <p:cNvSpPr txBox="1"/>
              <p:nvPr/>
            </p:nvSpPr>
            <p:spPr>
              <a:xfrm>
                <a:off x="6005047" y="1297131"/>
                <a:ext cx="201260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=36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388CD1A9-8843-4411-926A-47E37B1A53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5047" y="1297131"/>
                <a:ext cx="2012602" cy="430887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A238227-16D8-44A4-9865-CA8385E57662}"/>
                  </a:ext>
                </a:extLst>
              </p:cNvPr>
              <p:cNvSpPr txBox="1"/>
              <p:nvPr/>
            </p:nvSpPr>
            <p:spPr>
              <a:xfrm>
                <a:off x="10001730" y="1766708"/>
                <a:ext cx="201260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=18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CA238227-16D8-44A4-9865-CA8385E576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1730" y="1766708"/>
                <a:ext cx="2012602" cy="430887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737035E8-C6CC-4853-B793-1342B5A454D4}"/>
                  </a:ext>
                </a:extLst>
              </p:cNvPr>
              <p:cNvSpPr txBox="1"/>
              <p:nvPr/>
            </p:nvSpPr>
            <p:spPr>
              <a:xfrm>
                <a:off x="2739020" y="3517243"/>
                <a:ext cx="159838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=3.78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737035E8-C6CC-4853-B793-1342B5A454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9020" y="3517243"/>
                <a:ext cx="1598386" cy="369332"/>
              </a:xfrm>
              <a:prstGeom prst="rect">
                <a:avLst/>
              </a:prstGeom>
              <a:blipFill>
                <a:blip r:embed="rId22"/>
                <a:stretch>
                  <a:fillRect l="-1901" r="-3802" b="-4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6F29F64A-58A5-4643-AEFD-34E25A911430}"/>
                  </a:ext>
                </a:extLst>
              </p:cNvPr>
              <p:cNvSpPr txBox="1"/>
              <p:nvPr/>
            </p:nvSpPr>
            <p:spPr>
              <a:xfrm>
                <a:off x="6187831" y="3545949"/>
                <a:ext cx="119603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6F29F64A-58A5-4643-AEFD-34E25A9114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7831" y="3545949"/>
                <a:ext cx="1196033" cy="369332"/>
              </a:xfrm>
              <a:prstGeom prst="rect">
                <a:avLst/>
              </a:prstGeom>
              <a:blipFill>
                <a:blip r:embed="rId23"/>
                <a:stretch>
                  <a:fillRect l="-3061" r="-6122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F3A1AEB4-0435-4292-8F75-C7E9F2526C79}"/>
                  </a:ext>
                </a:extLst>
              </p:cNvPr>
              <p:cNvSpPr txBox="1"/>
              <p:nvPr/>
            </p:nvSpPr>
            <p:spPr>
              <a:xfrm>
                <a:off x="10265062" y="3471298"/>
                <a:ext cx="1598386" cy="7661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=5√2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=7.07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F3A1AEB4-0435-4292-8F75-C7E9F2526C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5062" y="3471298"/>
                <a:ext cx="1598386" cy="766172"/>
              </a:xfrm>
              <a:prstGeom prst="rect">
                <a:avLst/>
              </a:prstGeom>
              <a:blipFill>
                <a:blip r:embed="rId24"/>
                <a:stretch>
                  <a:fillRect l="-2290" r="-3817" b="-23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C1494B89-1279-4AD7-ABF8-4F11F0FB464B}"/>
                  </a:ext>
                </a:extLst>
              </p:cNvPr>
              <p:cNvSpPr txBox="1"/>
              <p:nvPr/>
            </p:nvSpPr>
            <p:spPr>
              <a:xfrm>
                <a:off x="2468835" y="5852599"/>
                <a:ext cx="1772921" cy="7661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=10√2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=14.14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C1494B89-1279-4AD7-ABF8-4F11F0FB46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8835" y="5852599"/>
                <a:ext cx="1772921" cy="766172"/>
              </a:xfrm>
              <a:prstGeom prst="rect">
                <a:avLst/>
              </a:prstGeom>
              <a:blipFill>
                <a:blip r:embed="rId25"/>
                <a:stretch>
                  <a:fillRect l="-2062" r="-3093" b="-23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C0CEE251-9F85-4B01-991A-DEB41959E470}"/>
                  </a:ext>
                </a:extLst>
              </p:cNvPr>
              <p:cNvSpPr txBox="1"/>
              <p:nvPr/>
            </p:nvSpPr>
            <p:spPr>
              <a:xfrm>
                <a:off x="6349490" y="6163194"/>
                <a:ext cx="119603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C0CEE251-9F85-4B01-991A-DEB41959E4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9490" y="6163194"/>
                <a:ext cx="1196033" cy="369332"/>
              </a:xfrm>
              <a:prstGeom prst="rect">
                <a:avLst/>
              </a:prstGeom>
              <a:blipFill>
                <a:blip r:embed="rId26"/>
                <a:stretch>
                  <a:fillRect l="-3571" r="-5102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A81D5773-DE01-49DE-B51B-316F9FF14AB5}"/>
                  </a:ext>
                </a:extLst>
              </p:cNvPr>
              <p:cNvSpPr txBox="1"/>
              <p:nvPr/>
            </p:nvSpPr>
            <p:spPr>
              <a:xfrm>
                <a:off x="10122562" y="6337018"/>
                <a:ext cx="189115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=108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A81D5773-DE01-49DE-B51B-316F9FF14A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2562" y="6337018"/>
                <a:ext cx="1891159" cy="369332"/>
              </a:xfrm>
              <a:prstGeom prst="rect">
                <a:avLst/>
              </a:prstGeom>
              <a:blipFill>
                <a:blip r:embed="rId27"/>
                <a:stretch>
                  <a:fillRect l="-1935" t="-1667" r="-968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3CFB4016-D674-C26E-E726-250762AC05CA}"/>
              </a:ext>
            </a:extLst>
          </p:cNvPr>
          <p:cNvPicPr>
            <a:picLocks noChangeAspect="1"/>
          </p:cNvPicPr>
          <p:nvPr/>
        </p:nvPicPr>
        <p:blipFill rotWithShape="1">
          <a:blip r:embed="rId28"/>
          <a:srcRect r="70924" b="15249"/>
          <a:stretch/>
        </p:blipFill>
        <p:spPr>
          <a:xfrm>
            <a:off x="6422265" y="1844881"/>
            <a:ext cx="1515626" cy="48051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C666C69-EE46-C9C2-AEB1-63564783D5B4}"/>
              </a:ext>
            </a:extLst>
          </p:cNvPr>
          <p:cNvPicPr>
            <a:picLocks noChangeAspect="1"/>
          </p:cNvPicPr>
          <p:nvPr/>
        </p:nvPicPr>
        <p:blipFill rotWithShape="1">
          <a:blip r:embed="rId28"/>
          <a:srcRect l="75034" t="35048"/>
          <a:stretch/>
        </p:blipFill>
        <p:spPr>
          <a:xfrm>
            <a:off x="10218695" y="2013462"/>
            <a:ext cx="1301345" cy="36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662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478</Words>
  <Application>Microsoft Office PowerPoint</Application>
  <PresentationFormat>Widescreen</PresentationFormat>
  <Paragraphs>123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Comic Sans MS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2021-11-07T16:36:01Z</dcterms:created>
  <dcterms:modified xsi:type="dcterms:W3CDTF">2024-06-03T12:18:14Z</dcterms:modified>
</cp:coreProperties>
</file>