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A449-0BDE-4805-B37D-B31B6F5EBBD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82822-0844-4DA6-8EA9-94A0747DF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282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A449-0BDE-4805-B37D-B31B6F5EBBD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82822-0844-4DA6-8EA9-94A0747DF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578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A449-0BDE-4805-B37D-B31B6F5EBBD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82822-0844-4DA6-8EA9-94A0747DF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45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A449-0BDE-4805-B37D-B31B6F5EBBD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82822-0844-4DA6-8EA9-94A0747DF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685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A449-0BDE-4805-B37D-B31B6F5EBBD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82822-0844-4DA6-8EA9-94A0747DF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257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A449-0BDE-4805-B37D-B31B6F5EBBD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82822-0844-4DA6-8EA9-94A0747DF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879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A449-0BDE-4805-B37D-B31B6F5EBBD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82822-0844-4DA6-8EA9-94A0747DF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082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A449-0BDE-4805-B37D-B31B6F5EBBD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82822-0844-4DA6-8EA9-94A0747DF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856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A449-0BDE-4805-B37D-B31B6F5EBBD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82822-0844-4DA6-8EA9-94A0747DF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11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A449-0BDE-4805-B37D-B31B6F5EBBD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82822-0844-4DA6-8EA9-94A0747DF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151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A449-0BDE-4805-B37D-B31B6F5EBBD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82822-0844-4DA6-8EA9-94A0747DF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304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DA449-0BDE-4805-B37D-B31B6F5EBBD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82822-0844-4DA6-8EA9-94A0747DF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158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8837" t="27489" r="33563" b="27845"/>
          <a:stretch/>
        </p:blipFill>
        <p:spPr>
          <a:xfrm>
            <a:off x="2026508" y="271847"/>
            <a:ext cx="8068962" cy="639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23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71404" y="2189018"/>
            <a:ext cx="77252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983985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744" t="30263" r="34033" b="24085"/>
          <a:stretch/>
        </p:blipFill>
        <p:spPr>
          <a:xfrm>
            <a:off x="2067339" y="178904"/>
            <a:ext cx="7901485" cy="646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64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2020-05-16T09:17:15Z</dcterms:created>
  <dcterms:modified xsi:type="dcterms:W3CDTF">2020-05-16T09:17:22Z</dcterms:modified>
</cp:coreProperties>
</file>