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6" r:id="rId3"/>
    <p:sldId id="268" r:id="rId4"/>
    <p:sldId id="267" r:id="rId5"/>
    <p:sldId id="261" r:id="rId6"/>
    <p:sldId id="262" r:id="rId7"/>
    <p:sldId id="263" r:id="rId8"/>
    <p:sldId id="264" r:id="rId9"/>
    <p:sldId id="265" r:id="rId10"/>
    <p:sldId id="256" r:id="rId11"/>
    <p:sldId id="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974A14-49FE-4A50-92D8-EB6BD2E9BA7D}" v="33" dt="2021-11-09T08:03:26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E974A14-49FE-4A50-92D8-EB6BD2E9BA7D}"/>
    <pc:docChg chg="custSel addSld modSld">
      <pc:chgData name="Stewart Gale" userId="3647ddd2-6040-41ae-a96d-232c23482af8" providerId="ADAL" clId="{BE974A14-49FE-4A50-92D8-EB6BD2E9BA7D}" dt="2021-11-09T08:03:44.884" v="73" actId="1076"/>
      <pc:docMkLst>
        <pc:docMk/>
      </pc:docMkLst>
      <pc:sldChg chg="delSp modSp mod delAnim">
        <pc:chgData name="Stewart Gale" userId="3647ddd2-6040-41ae-a96d-232c23482af8" providerId="ADAL" clId="{BE974A14-49FE-4A50-92D8-EB6BD2E9BA7D}" dt="2021-11-09T08:01:06.480" v="16" actId="1076"/>
        <pc:sldMkLst>
          <pc:docMk/>
          <pc:sldMk cId="3974641390" sldId="260"/>
        </pc:sldMkLst>
        <pc:spChg chg="mod">
          <ac:chgData name="Stewart Gale" userId="3647ddd2-6040-41ae-a96d-232c23482af8" providerId="ADAL" clId="{BE974A14-49FE-4A50-92D8-EB6BD2E9BA7D}" dt="2021-11-09T08:01:06.480" v="16" actId="1076"/>
          <ac:spMkLst>
            <pc:docMk/>
            <pc:sldMk cId="3974641390" sldId="260"/>
            <ac:spMk id="4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0:46.164" v="2" actId="478"/>
          <ac:spMkLst>
            <pc:docMk/>
            <pc:sldMk cId="3974641390" sldId="260"/>
            <ac:spMk id="18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0:46.164" v="2" actId="478"/>
          <ac:spMkLst>
            <pc:docMk/>
            <pc:sldMk cId="3974641390" sldId="260"/>
            <ac:spMk id="19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0:46.164" v="2" actId="478"/>
          <ac:spMkLst>
            <pc:docMk/>
            <pc:sldMk cId="3974641390" sldId="260"/>
            <ac:spMk id="20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0:46.164" v="2" actId="478"/>
          <ac:spMkLst>
            <pc:docMk/>
            <pc:sldMk cId="3974641390" sldId="260"/>
            <ac:spMk id="21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0:46.164" v="2" actId="478"/>
          <ac:spMkLst>
            <pc:docMk/>
            <pc:sldMk cId="3974641390" sldId="260"/>
            <ac:spMk id="22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0:46.164" v="2" actId="478"/>
          <ac:spMkLst>
            <pc:docMk/>
            <pc:sldMk cId="3974641390" sldId="260"/>
            <ac:spMk id="23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0:49.234" v="3" actId="478"/>
          <ac:spMkLst>
            <pc:docMk/>
            <pc:sldMk cId="3974641390" sldId="260"/>
            <ac:spMk id="24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0:46.164" v="2" actId="478"/>
          <ac:spMkLst>
            <pc:docMk/>
            <pc:sldMk cId="3974641390" sldId="260"/>
            <ac:spMk id="25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0:46.164" v="2" actId="478"/>
          <ac:spMkLst>
            <pc:docMk/>
            <pc:sldMk cId="3974641390" sldId="260"/>
            <ac:spMk id="26" creationId="{00000000-0000-0000-0000-000000000000}"/>
          </ac:spMkLst>
        </pc:spChg>
        <pc:cxnChg chg="del">
          <ac:chgData name="Stewart Gale" userId="3647ddd2-6040-41ae-a96d-232c23482af8" providerId="ADAL" clId="{BE974A14-49FE-4A50-92D8-EB6BD2E9BA7D}" dt="2021-11-09T08:00:46.164" v="2" actId="478"/>
          <ac:cxnSpMkLst>
            <pc:docMk/>
            <pc:sldMk cId="3974641390" sldId="260"/>
            <ac:cxnSpMk id="6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0:46.164" v="2" actId="478"/>
          <ac:cxnSpMkLst>
            <pc:docMk/>
            <pc:sldMk cId="3974641390" sldId="260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0:46.164" v="2" actId="478"/>
          <ac:cxnSpMkLst>
            <pc:docMk/>
            <pc:sldMk cId="3974641390" sldId="260"/>
            <ac:cxnSpMk id="9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0:46.164" v="2" actId="478"/>
          <ac:cxnSpMkLst>
            <pc:docMk/>
            <pc:sldMk cId="3974641390" sldId="260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0:46.164" v="2" actId="478"/>
          <ac:cxnSpMkLst>
            <pc:docMk/>
            <pc:sldMk cId="3974641390" sldId="260"/>
            <ac:cxnSpMk id="13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0:46.164" v="2" actId="478"/>
          <ac:cxnSpMkLst>
            <pc:docMk/>
            <pc:sldMk cId="3974641390" sldId="260"/>
            <ac:cxnSpMk id="14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0:46.164" v="2" actId="478"/>
          <ac:cxnSpMkLst>
            <pc:docMk/>
            <pc:sldMk cId="3974641390" sldId="260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0:46.164" v="2" actId="478"/>
          <ac:cxnSpMkLst>
            <pc:docMk/>
            <pc:sldMk cId="3974641390" sldId="260"/>
            <ac:cxnSpMk id="16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0:46.164" v="2" actId="478"/>
          <ac:cxnSpMkLst>
            <pc:docMk/>
            <pc:sldMk cId="3974641390" sldId="260"/>
            <ac:cxnSpMk id="17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BE974A14-49FE-4A50-92D8-EB6BD2E9BA7D}" dt="2021-11-09T08:02:13.766" v="38" actId="165"/>
        <pc:sldMkLst>
          <pc:docMk/>
          <pc:sldMk cId="895028158" sldId="266"/>
        </pc:sldMkLst>
        <pc:spChg chg="del">
          <ac:chgData name="Stewart Gale" userId="3647ddd2-6040-41ae-a96d-232c23482af8" providerId="ADAL" clId="{BE974A14-49FE-4A50-92D8-EB6BD2E9BA7D}" dt="2021-11-09T08:01:09.705" v="17" actId="478"/>
          <ac:spMkLst>
            <pc:docMk/>
            <pc:sldMk cId="895028158" sldId="266"/>
            <ac:spMk id="4" creationId="{00000000-0000-0000-0000-000000000000}"/>
          </ac:spMkLst>
        </pc:spChg>
        <pc:spChg chg="mod topLvl">
          <ac:chgData name="Stewart Gale" userId="3647ddd2-6040-41ae-a96d-232c23482af8" providerId="ADAL" clId="{BE974A14-49FE-4A50-92D8-EB6BD2E9BA7D}" dt="2021-11-09T08:02:13.766" v="38" actId="165"/>
          <ac:spMkLst>
            <pc:docMk/>
            <pc:sldMk cId="895028158" sldId="266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BE974A14-49FE-4A50-92D8-EB6BD2E9BA7D}" dt="2021-11-09T08:02:13.766" v="38" actId="165"/>
          <ac:spMkLst>
            <pc:docMk/>
            <pc:sldMk cId="895028158" sldId="266"/>
            <ac:spMk id="19" creationId="{00000000-0000-0000-0000-000000000000}"/>
          </ac:spMkLst>
        </pc:spChg>
        <pc:spChg chg="del mod">
          <ac:chgData name="Stewart Gale" userId="3647ddd2-6040-41ae-a96d-232c23482af8" providerId="ADAL" clId="{BE974A14-49FE-4A50-92D8-EB6BD2E9BA7D}" dt="2021-11-09T08:01:27.784" v="21" actId="478"/>
          <ac:spMkLst>
            <pc:docMk/>
            <pc:sldMk cId="895028158" sldId="266"/>
            <ac:spMk id="20" creationId="{00000000-0000-0000-0000-000000000000}"/>
          </ac:spMkLst>
        </pc:spChg>
        <pc:spChg chg="del mod">
          <ac:chgData name="Stewart Gale" userId="3647ddd2-6040-41ae-a96d-232c23482af8" providerId="ADAL" clId="{BE974A14-49FE-4A50-92D8-EB6BD2E9BA7D}" dt="2021-11-09T08:01:27.784" v="21" actId="478"/>
          <ac:spMkLst>
            <pc:docMk/>
            <pc:sldMk cId="895028158" sldId="266"/>
            <ac:spMk id="21" creationId="{00000000-0000-0000-0000-000000000000}"/>
          </ac:spMkLst>
        </pc:spChg>
        <pc:spChg chg="del mod">
          <ac:chgData name="Stewart Gale" userId="3647ddd2-6040-41ae-a96d-232c23482af8" providerId="ADAL" clId="{BE974A14-49FE-4A50-92D8-EB6BD2E9BA7D}" dt="2021-11-09T08:01:27.784" v="21" actId="478"/>
          <ac:spMkLst>
            <pc:docMk/>
            <pc:sldMk cId="895028158" sldId="266"/>
            <ac:spMk id="22" creationId="{00000000-0000-0000-0000-000000000000}"/>
          </ac:spMkLst>
        </pc:spChg>
        <pc:spChg chg="del mod">
          <ac:chgData name="Stewart Gale" userId="3647ddd2-6040-41ae-a96d-232c23482af8" providerId="ADAL" clId="{BE974A14-49FE-4A50-92D8-EB6BD2E9BA7D}" dt="2021-11-09T08:01:27.784" v="21" actId="478"/>
          <ac:spMkLst>
            <pc:docMk/>
            <pc:sldMk cId="895028158" sldId="266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BE974A14-49FE-4A50-92D8-EB6BD2E9BA7D}" dt="2021-11-09T08:02:13.766" v="38" actId="165"/>
          <ac:spMkLst>
            <pc:docMk/>
            <pc:sldMk cId="895028158" sldId="266"/>
            <ac:spMk id="24" creationId="{00000000-0000-0000-0000-000000000000}"/>
          </ac:spMkLst>
        </pc:spChg>
        <pc:spChg chg="del mod">
          <ac:chgData name="Stewart Gale" userId="3647ddd2-6040-41ae-a96d-232c23482af8" providerId="ADAL" clId="{BE974A14-49FE-4A50-92D8-EB6BD2E9BA7D}" dt="2021-11-09T08:01:27.784" v="21" actId="478"/>
          <ac:spMkLst>
            <pc:docMk/>
            <pc:sldMk cId="895028158" sldId="266"/>
            <ac:spMk id="25" creationId="{00000000-0000-0000-0000-000000000000}"/>
          </ac:spMkLst>
        </pc:spChg>
        <pc:spChg chg="del mod">
          <ac:chgData name="Stewart Gale" userId="3647ddd2-6040-41ae-a96d-232c23482af8" providerId="ADAL" clId="{BE974A14-49FE-4A50-92D8-EB6BD2E9BA7D}" dt="2021-11-09T08:01:27.784" v="21" actId="478"/>
          <ac:spMkLst>
            <pc:docMk/>
            <pc:sldMk cId="895028158" sldId="266"/>
            <ac:spMk id="26" creationId="{00000000-0000-0000-0000-000000000000}"/>
          </ac:spMkLst>
        </pc:spChg>
        <pc:grpChg chg="add del mod">
          <ac:chgData name="Stewart Gale" userId="3647ddd2-6040-41ae-a96d-232c23482af8" providerId="ADAL" clId="{BE974A14-49FE-4A50-92D8-EB6BD2E9BA7D}" dt="2021-11-09T08:02:13.766" v="38" actId="165"/>
          <ac:grpSpMkLst>
            <pc:docMk/>
            <pc:sldMk cId="895028158" sldId="266"/>
            <ac:grpSpMk id="3" creationId="{0447BC3E-FD9F-4239-B404-82C766A287C2}"/>
          </ac:grpSpMkLst>
        </pc:grpChg>
        <pc:picChg chg="add del mod">
          <ac:chgData name="Stewart Gale" userId="3647ddd2-6040-41ae-a96d-232c23482af8" providerId="ADAL" clId="{BE974A14-49FE-4A50-92D8-EB6BD2E9BA7D}" dt="2021-11-09T08:01:47.136" v="25" actId="478"/>
          <ac:picMkLst>
            <pc:docMk/>
            <pc:sldMk cId="895028158" sldId="266"/>
            <ac:picMk id="2" creationId="{24BC2618-5833-46EB-B1D8-B7ABFECA7222}"/>
          </ac:picMkLst>
        </pc:picChg>
        <pc:cxnChg chg="mod topLvl">
          <ac:chgData name="Stewart Gale" userId="3647ddd2-6040-41ae-a96d-232c23482af8" providerId="ADAL" clId="{BE974A14-49FE-4A50-92D8-EB6BD2E9BA7D}" dt="2021-11-09T08:02:13.766" v="38" actId="165"/>
          <ac:cxnSpMkLst>
            <pc:docMk/>
            <pc:sldMk cId="895028158" sldId="266"/>
            <ac:cxnSpMk id="6" creationId="{00000000-0000-0000-0000-000000000000}"/>
          </ac:cxnSpMkLst>
        </pc:cxnChg>
        <pc:cxnChg chg="mod topLvl">
          <ac:chgData name="Stewart Gale" userId="3647ddd2-6040-41ae-a96d-232c23482af8" providerId="ADAL" clId="{BE974A14-49FE-4A50-92D8-EB6BD2E9BA7D}" dt="2021-11-09T08:02:13.766" v="38" actId="165"/>
          <ac:cxnSpMkLst>
            <pc:docMk/>
            <pc:sldMk cId="895028158" sldId="266"/>
            <ac:cxnSpMk id="8" creationId="{00000000-0000-0000-0000-000000000000}"/>
          </ac:cxnSpMkLst>
        </pc:cxnChg>
        <pc:cxnChg chg="mod topLvl">
          <ac:chgData name="Stewart Gale" userId="3647ddd2-6040-41ae-a96d-232c23482af8" providerId="ADAL" clId="{BE974A14-49FE-4A50-92D8-EB6BD2E9BA7D}" dt="2021-11-09T08:02:13.766" v="38" actId="165"/>
          <ac:cxnSpMkLst>
            <pc:docMk/>
            <pc:sldMk cId="895028158" sldId="266"/>
            <ac:cxnSpMk id="9" creationId="{00000000-0000-0000-0000-000000000000}"/>
          </ac:cxnSpMkLst>
        </pc:cxnChg>
        <pc:cxnChg chg="del mod">
          <ac:chgData name="Stewart Gale" userId="3647ddd2-6040-41ae-a96d-232c23482af8" providerId="ADAL" clId="{BE974A14-49FE-4A50-92D8-EB6BD2E9BA7D}" dt="2021-11-09T08:01:27.784" v="21" actId="478"/>
          <ac:cxnSpMkLst>
            <pc:docMk/>
            <pc:sldMk cId="895028158" sldId="266"/>
            <ac:cxnSpMk id="12" creationId="{00000000-0000-0000-0000-000000000000}"/>
          </ac:cxnSpMkLst>
        </pc:cxnChg>
        <pc:cxnChg chg="del mod">
          <ac:chgData name="Stewart Gale" userId="3647ddd2-6040-41ae-a96d-232c23482af8" providerId="ADAL" clId="{BE974A14-49FE-4A50-92D8-EB6BD2E9BA7D}" dt="2021-11-09T08:01:27.784" v="21" actId="478"/>
          <ac:cxnSpMkLst>
            <pc:docMk/>
            <pc:sldMk cId="895028158" sldId="266"/>
            <ac:cxnSpMk id="13" creationId="{00000000-0000-0000-0000-000000000000}"/>
          </ac:cxnSpMkLst>
        </pc:cxnChg>
        <pc:cxnChg chg="del mod">
          <ac:chgData name="Stewart Gale" userId="3647ddd2-6040-41ae-a96d-232c23482af8" providerId="ADAL" clId="{BE974A14-49FE-4A50-92D8-EB6BD2E9BA7D}" dt="2021-11-09T08:01:27.784" v="21" actId="478"/>
          <ac:cxnSpMkLst>
            <pc:docMk/>
            <pc:sldMk cId="895028158" sldId="266"/>
            <ac:cxnSpMk id="14" creationId="{00000000-0000-0000-0000-000000000000}"/>
          </ac:cxnSpMkLst>
        </pc:cxnChg>
        <pc:cxnChg chg="del mod">
          <ac:chgData name="Stewart Gale" userId="3647ddd2-6040-41ae-a96d-232c23482af8" providerId="ADAL" clId="{BE974A14-49FE-4A50-92D8-EB6BD2E9BA7D}" dt="2021-11-09T08:01:27.784" v="21" actId="478"/>
          <ac:cxnSpMkLst>
            <pc:docMk/>
            <pc:sldMk cId="895028158" sldId="266"/>
            <ac:cxnSpMk id="15" creationId="{00000000-0000-0000-0000-000000000000}"/>
          </ac:cxnSpMkLst>
        </pc:cxnChg>
        <pc:cxnChg chg="del mod">
          <ac:chgData name="Stewart Gale" userId="3647ddd2-6040-41ae-a96d-232c23482af8" providerId="ADAL" clId="{BE974A14-49FE-4A50-92D8-EB6BD2E9BA7D}" dt="2021-11-09T08:01:27.784" v="21" actId="478"/>
          <ac:cxnSpMkLst>
            <pc:docMk/>
            <pc:sldMk cId="895028158" sldId="266"/>
            <ac:cxnSpMk id="16" creationId="{00000000-0000-0000-0000-000000000000}"/>
          </ac:cxnSpMkLst>
        </pc:cxnChg>
        <pc:cxnChg chg="del mod">
          <ac:chgData name="Stewart Gale" userId="3647ddd2-6040-41ae-a96d-232c23482af8" providerId="ADAL" clId="{BE974A14-49FE-4A50-92D8-EB6BD2E9BA7D}" dt="2021-11-09T08:01:27.784" v="21" actId="478"/>
          <ac:cxnSpMkLst>
            <pc:docMk/>
            <pc:sldMk cId="895028158" sldId="266"/>
            <ac:cxnSpMk id="17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BE974A14-49FE-4A50-92D8-EB6BD2E9BA7D}" dt="2021-11-09T08:03:44.884" v="73" actId="1076"/>
        <pc:sldMkLst>
          <pc:docMk/>
          <pc:sldMk cId="2736515595" sldId="267"/>
        </pc:sldMkLst>
        <pc:spChg chg="del">
          <ac:chgData name="Stewart Gale" userId="3647ddd2-6040-41ae-a96d-232c23482af8" providerId="ADAL" clId="{BE974A14-49FE-4A50-92D8-EB6BD2E9BA7D}" dt="2021-11-09T08:03:04.871" v="56" actId="478"/>
          <ac:spMkLst>
            <pc:docMk/>
            <pc:sldMk cId="2736515595" sldId="267"/>
            <ac:spMk id="18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3:04.871" v="56" actId="478"/>
          <ac:spMkLst>
            <pc:docMk/>
            <pc:sldMk cId="2736515595" sldId="267"/>
            <ac:spMk id="19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3:04.871" v="56" actId="478"/>
          <ac:spMkLst>
            <pc:docMk/>
            <pc:sldMk cId="2736515595" sldId="267"/>
            <ac:spMk id="20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3:04.871" v="56" actId="478"/>
          <ac:spMkLst>
            <pc:docMk/>
            <pc:sldMk cId="2736515595" sldId="267"/>
            <ac:spMk id="21" creationId="{00000000-0000-0000-0000-000000000000}"/>
          </ac:spMkLst>
        </pc:spChg>
        <pc:spChg chg="mod topLvl">
          <ac:chgData name="Stewart Gale" userId="3647ddd2-6040-41ae-a96d-232c23482af8" providerId="ADAL" clId="{BE974A14-49FE-4A50-92D8-EB6BD2E9BA7D}" dt="2021-11-09T08:03:44.884" v="73" actId="1076"/>
          <ac:spMkLst>
            <pc:docMk/>
            <pc:sldMk cId="2736515595" sldId="267"/>
            <ac:spMk id="22" creationId="{00000000-0000-0000-0000-000000000000}"/>
          </ac:spMkLst>
        </pc:spChg>
        <pc:spChg chg="mod topLvl">
          <ac:chgData name="Stewart Gale" userId="3647ddd2-6040-41ae-a96d-232c23482af8" providerId="ADAL" clId="{BE974A14-49FE-4A50-92D8-EB6BD2E9BA7D}" dt="2021-11-09T08:03:41.178" v="72" actId="1076"/>
          <ac:spMkLst>
            <pc:docMk/>
            <pc:sldMk cId="2736515595" sldId="267"/>
            <ac:spMk id="23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3:04.871" v="56" actId="478"/>
          <ac:spMkLst>
            <pc:docMk/>
            <pc:sldMk cId="2736515595" sldId="267"/>
            <ac:spMk id="24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3:04.871" v="56" actId="478"/>
          <ac:spMkLst>
            <pc:docMk/>
            <pc:sldMk cId="2736515595" sldId="267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BE974A14-49FE-4A50-92D8-EB6BD2E9BA7D}" dt="2021-11-09T08:03:33.347" v="70" actId="1076"/>
          <ac:spMkLst>
            <pc:docMk/>
            <pc:sldMk cId="2736515595" sldId="267"/>
            <ac:spMk id="26" creationId="{00000000-0000-0000-0000-000000000000}"/>
          </ac:spMkLst>
        </pc:spChg>
        <pc:grpChg chg="add del mod">
          <ac:chgData name="Stewart Gale" userId="3647ddd2-6040-41ae-a96d-232c23482af8" providerId="ADAL" clId="{BE974A14-49FE-4A50-92D8-EB6BD2E9BA7D}" dt="2021-11-09T08:03:26.121" v="68" actId="165"/>
          <ac:grpSpMkLst>
            <pc:docMk/>
            <pc:sldMk cId="2736515595" sldId="267"/>
            <ac:grpSpMk id="2" creationId="{3EFE3869-BA49-425C-9CFB-FC2D8A894348}"/>
          </ac:grpSpMkLst>
        </pc:grpChg>
        <pc:cxnChg chg="del">
          <ac:chgData name="Stewart Gale" userId="3647ddd2-6040-41ae-a96d-232c23482af8" providerId="ADAL" clId="{BE974A14-49FE-4A50-92D8-EB6BD2E9BA7D}" dt="2021-11-09T08:03:04.871" v="56" actId="478"/>
          <ac:cxnSpMkLst>
            <pc:docMk/>
            <pc:sldMk cId="2736515595" sldId="267"/>
            <ac:cxnSpMk id="6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3:04.871" v="56" actId="478"/>
          <ac:cxnSpMkLst>
            <pc:docMk/>
            <pc:sldMk cId="2736515595" sldId="267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3:04.871" v="56" actId="478"/>
          <ac:cxnSpMkLst>
            <pc:docMk/>
            <pc:sldMk cId="2736515595" sldId="267"/>
            <ac:cxnSpMk id="9" creationId="{00000000-0000-0000-0000-000000000000}"/>
          </ac:cxnSpMkLst>
        </pc:cxnChg>
        <pc:cxnChg chg="mod topLvl">
          <ac:chgData name="Stewart Gale" userId="3647ddd2-6040-41ae-a96d-232c23482af8" providerId="ADAL" clId="{BE974A14-49FE-4A50-92D8-EB6BD2E9BA7D}" dt="2021-11-09T08:03:38.574" v="71" actId="1076"/>
          <ac:cxnSpMkLst>
            <pc:docMk/>
            <pc:sldMk cId="2736515595" sldId="267"/>
            <ac:cxnSpMk id="12" creationId="{00000000-0000-0000-0000-000000000000}"/>
          </ac:cxnSpMkLst>
        </pc:cxnChg>
        <pc:cxnChg chg="mod topLvl">
          <ac:chgData name="Stewart Gale" userId="3647ddd2-6040-41ae-a96d-232c23482af8" providerId="ADAL" clId="{BE974A14-49FE-4A50-92D8-EB6BD2E9BA7D}" dt="2021-11-09T08:03:38.574" v="71" actId="1076"/>
          <ac:cxnSpMkLst>
            <pc:docMk/>
            <pc:sldMk cId="2736515595" sldId="267"/>
            <ac:cxnSpMk id="13" creationId="{00000000-0000-0000-0000-000000000000}"/>
          </ac:cxnSpMkLst>
        </pc:cxnChg>
        <pc:cxnChg chg="mod topLvl">
          <ac:chgData name="Stewart Gale" userId="3647ddd2-6040-41ae-a96d-232c23482af8" providerId="ADAL" clId="{BE974A14-49FE-4A50-92D8-EB6BD2E9BA7D}" dt="2021-11-09T08:03:38.574" v="71" actId="1076"/>
          <ac:cxnSpMkLst>
            <pc:docMk/>
            <pc:sldMk cId="2736515595" sldId="267"/>
            <ac:cxnSpMk id="14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3:04.871" v="56" actId="478"/>
          <ac:cxnSpMkLst>
            <pc:docMk/>
            <pc:sldMk cId="2736515595" sldId="267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3:04.871" v="56" actId="478"/>
          <ac:cxnSpMkLst>
            <pc:docMk/>
            <pc:sldMk cId="2736515595" sldId="267"/>
            <ac:cxnSpMk id="16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3:04.871" v="56" actId="478"/>
          <ac:cxnSpMkLst>
            <pc:docMk/>
            <pc:sldMk cId="2736515595" sldId="267"/>
            <ac:cxnSpMk id="17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BE974A14-49FE-4A50-92D8-EB6BD2E9BA7D}" dt="2021-11-09T08:03:01.299" v="55" actId="1076"/>
        <pc:sldMkLst>
          <pc:docMk/>
          <pc:sldMk cId="539559205" sldId="268"/>
        </pc:sldMkLst>
        <pc:spChg chg="del">
          <ac:chgData name="Stewart Gale" userId="3647ddd2-6040-41ae-a96d-232c23482af8" providerId="ADAL" clId="{BE974A14-49FE-4A50-92D8-EB6BD2E9BA7D}" dt="2021-11-09T08:02:20.096" v="39" actId="478"/>
          <ac:spMkLst>
            <pc:docMk/>
            <pc:sldMk cId="539559205" sldId="268"/>
            <ac:spMk id="18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2:20.096" v="39" actId="478"/>
          <ac:spMkLst>
            <pc:docMk/>
            <pc:sldMk cId="539559205" sldId="268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BE974A14-49FE-4A50-92D8-EB6BD2E9BA7D}" dt="2021-11-09T08:02:57.826" v="54" actId="1076"/>
          <ac:spMkLst>
            <pc:docMk/>
            <pc:sldMk cId="539559205" sldId="268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BE974A14-49FE-4A50-92D8-EB6BD2E9BA7D}" dt="2021-11-09T08:02:57.826" v="54" actId="1076"/>
          <ac:spMkLst>
            <pc:docMk/>
            <pc:sldMk cId="539559205" sldId="268"/>
            <ac:spMk id="21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2:22.466" v="40" actId="478"/>
          <ac:spMkLst>
            <pc:docMk/>
            <pc:sldMk cId="539559205" sldId="268"/>
            <ac:spMk id="22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2:22.466" v="40" actId="478"/>
          <ac:spMkLst>
            <pc:docMk/>
            <pc:sldMk cId="539559205" sldId="268"/>
            <ac:spMk id="23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2:20.096" v="39" actId="478"/>
          <ac:spMkLst>
            <pc:docMk/>
            <pc:sldMk cId="539559205" sldId="268"/>
            <ac:spMk id="24" creationId="{00000000-0000-0000-0000-000000000000}"/>
          </ac:spMkLst>
        </pc:spChg>
        <pc:spChg chg="mod topLvl">
          <ac:chgData name="Stewart Gale" userId="3647ddd2-6040-41ae-a96d-232c23482af8" providerId="ADAL" clId="{BE974A14-49FE-4A50-92D8-EB6BD2E9BA7D}" dt="2021-11-09T08:03:01.299" v="55" actId="1076"/>
          <ac:spMkLst>
            <pc:docMk/>
            <pc:sldMk cId="539559205" sldId="268"/>
            <ac:spMk id="25" creationId="{00000000-0000-0000-0000-000000000000}"/>
          </ac:spMkLst>
        </pc:spChg>
        <pc:spChg chg="del">
          <ac:chgData name="Stewart Gale" userId="3647ddd2-6040-41ae-a96d-232c23482af8" providerId="ADAL" clId="{BE974A14-49FE-4A50-92D8-EB6BD2E9BA7D}" dt="2021-11-09T08:02:22.466" v="40" actId="478"/>
          <ac:spMkLst>
            <pc:docMk/>
            <pc:sldMk cId="539559205" sldId="268"/>
            <ac:spMk id="26" creationId="{00000000-0000-0000-0000-000000000000}"/>
          </ac:spMkLst>
        </pc:spChg>
        <pc:grpChg chg="add del mod">
          <ac:chgData name="Stewart Gale" userId="3647ddd2-6040-41ae-a96d-232c23482af8" providerId="ADAL" clId="{BE974A14-49FE-4A50-92D8-EB6BD2E9BA7D}" dt="2021-11-09T08:02:45.450" v="52" actId="165"/>
          <ac:grpSpMkLst>
            <pc:docMk/>
            <pc:sldMk cId="539559205" sldId="268"/>
            <ac:grpSpMk id="2" creationId="{2FA5BF5A-8F2E-4050-B0A1-69F1FC26C9D8}"/>
          </ac:grpSpMkLst>
        </pc:grpChg>
        <pc:cxnChg chg="del">
          <ac:chgData name="Stewart Gale" userId="3647ddd2-6040-41ae-a96d-232c23482af8" providerId="ADAL" clId="{BE974A14-49FE-4A50-92D8-EB6BD2E9BA7D}" dt="2021-11-09T08:02:20.096" v="39" actId="478"/>
          <ac:cxnSpMkLst>
            <pc:docMk/>
            <pc:sldMk cId="539559205" sldId="268"/>
            <ac:cxnSpMk id="6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2:20.096" v="39" actId="478"/>
          <ac:cxnSpMkLst>
            <pc:docMk/>
            <pc:sldMk cId="539559205" sldId="268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2:20.096" v="39" actId="478"/>
          <ac:cxnSpMkLst>
            <pc:docMk/>
            <pc:sldMk cId="539559205" sldId="268"/>
            <ac:cxnSpMk id="9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2:22.466" v="40" actId="478"/>
          <ac:cxnSpMkLst>
            <pc:docMk/>
            <pc:sldMk cId="539559205" sldId="268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2:22.466" v="40" actId="478"/>
          <ac:cxnSpMkLst>
            <pc:docMk/>
            <pc:sldMk cId="539559205" sldId="268"/>
            <ac:cxnSpMk id="13" creationId="{00000000-0000-0000-0000-000000000000}"/>
          </ac:cxnSpMkLst>
        </pc:cxnChg>
        <pc:cxnChg chg="del">
          <ac:chgData name="Stewart Gale" userId="3647ddd2-6040-41ae-a96d-232c23482af8" providerId="ADAL" clId="{BE974A14-49FE-4A50-92D8-EB6BD2E9BA7D}" dt="2021-11-09T08:02:22.466" v="40" actId="478"/>
          <ac:cxnSpMkLst>
            <pc:docMk/>
            <pc:sldMk cId="539559205" sldId="268"/>
            <ac:cxnSpMk id="14" creationId="{00000000-0000-0000-0000-000000000000}"/>
          </ac:cxnSpMkLst>
        </pc:cxnChg>
        <pc:cxnChg chg="mod topLvl">
          <ac:chgData name="Stewart Gale" userId="3647ddd2-6040-41ae-a96d-232c23482af8" providerId="ADAL" clId="{BE974A14-49FE-4A50-92D8-EB6BD2E9BA7D}" dt="2021-11-09T08:02:57.826" v="54" actId="1076"/>
          <ac:cxnSpMkLst>
            <pc:docMk/>
            <pc:sldMk cId="539559205" sldId="268"/>
            <ac:cxnSpMk id="15" creationId="{00000000-0000-0000-0000-000000000000}"/>
          </ac:cxnSpMkLst>
        </pc:cxnChg>
        <pc:cxnChg chg="mod topLvl">
          <ac:chgData name="Stewart Gale" userId="3647ddd2-6040-41ae-a96d-232c23482af8" providerId="ADAL" clId="{BE974A14-49FE-4A50-92D8-EB6BD2E9BA7D}" dt="2021-11-09T08:02:57.826" v="54" actId="1076"/>
          <ac:cxnSpMkLst>
            <pc:docMk/>
            <pc:sldMk cId="539559205" sldId="268"/>
            <ac:cxnSpMk id="16" creationId="{00000000-0000-0000-0000-000000000000}"/>
          </ac:cxnSpMkLst>
        </pc:cxnChg>
        <pc:cxnChg chg="mod topLvl">
          <ac:chgData name="Stewart Gale" userId="3647ddd2-6040-41ae-a96d-232c23482af8" providerId="ADAL" clId="{BE974A14-49FE-4A50-92D8-EB6BD2E9BA7D}" dt="2021-11-09T08:02:57.826" v="54" actId="1076"/>
          <ac:cxnSpMkLst>
            <pc:docMk/>
            <pc:sldMk cId="539559205" sldId="268"/>
            <ac:cxnSpMk id="17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85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961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26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60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601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875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553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199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23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301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679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77B7C-AA4E-4788-AF8F-A927A76BC89F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5FB3E-0A02-44E8-976B-A9266E19D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386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867" y="1100579"/>
            <a:ext cx="945254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Angles Reasoning</a:t>
            </a:r>
          </a:p>
        </p:txBody>
      </p:sp>
    </p:spTree>
    <p:extLst>
      <p:ext uri="{BB962C8B-B14F-4D97-AF65-F5344CB8AC3E}">
        <p14:creationId xmlns:p14="http://schemas.microsoft.com/office/powerpoint/2010/main" val="3974641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927" t="24856" r="48509" b="54297"/>
          <a:stretch/>
        </p:blipFill>
        <p:spPr>
          <a:xfrm>
            <a:off x="879231" y="1628712"/>
            <a:ext cx="4698610" cy="31755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83344" t="66509" r="3216" b="18595"/>
          <a:stretch/>
        </p:blipFill>
        <p:spPr>
          <a:xfrm>
            <a:off x="6484011" y="1846221"/>
            <a:ext cx="4263705" cy="31505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95552" y="64967"/>
            <a:ext cx="9513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Show that for any quadrilateral that </a:t>
            </a:r>
          </a:p>
          <a:p>
            <a:pPr algn="ctr"/>
            <a:r>
              <a:rPr lang="en-GB" sz="4800" dirty="0"/>
              <a:t>the interior angles add to 360˚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541" y="4804225"/>
            <a:ext cx="118027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Any quadrilateral can be split into two triangles.</a:t>
            </a:r>
          </a:p>
          <a:p>
            <a:pPr algn="ctr"/>
            <a:r>
              <a:rPr lang="en-GB" sz="4000" dirty="0"/>
              <a:t>The sum of angles in a triangle is 180˚</a:t>
            </a:r>
          </a:p>
          <a:p>
            <a:pPr algn="ctr"/>
            <a:r>
              <a:rPr lang="en-GB" sz="4000" dirty="0"/>
              <a:t>Therefore the sum of the angle in a quadrilateral is 360˚</a:t>
            </a:r>
          </a:p>
        </p:txBody>
      </p:sp>
    </p:spTree>
    <p:extLst>
      <p:ext uri="{BB962C8B-B14F-4D97-AF65-F5344CB8AC3E}">
        <p14:creationId xmlns:p14="http://schemas.microsoft.com/office/powerpoint/2010/main" val="211288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2207" t="14658" r="20959" b="63083"/>
          <a:stretch/>
        </p:blipFill>
        <p:spPr>
          <a:xfrm>
            <a:off x="2616381" y="886264"/>
            <a:ext cx="6644994" cy="3200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6343" t="50819" r="22945" b="30710"/>
          <a:stretch/>
        </p:blipFill>
        <p:spPr>
          <a:xfrm>
            <a:off x="659512" y="4086664"/>
            <a:ext cx="10558731" cy="25638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0948" y="187162"/>
            <a:ext cx="11805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Prove that the interior angles of the triangle is 180˚</a:t>
            </a:r>
          </a:p>
        </p:txBody>
      </p:sp>
    </p:spTree>
    <p:extLst>
      <p:ext uri="{BB962C8B-B14F-4D97-AF65-F5344CB8AC3E}">
        <p14:creationId xmlns:p14="http://schemas.microsoft.com/office/powerpoint/2010/main" val="63537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2727301" y="858237"/>
            <a:ext cx="6902777" cy="23133"/>
          </a:xfrm>
          <a:prstGeom prst="line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727301" y="3738035"/>
            <a:ext cx="6902777" cy="23133"/>
          </a:xfrm>
          <a:prstGeom prst="line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397836" y="384054"/>
            <a:ext cx="2852519" cy="3955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724385" y="2817260"/>
            <a:ext cx="1346901" cy="110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14315" y="686398"/>
            <a:ext cx="1346901" cy="110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6971" y="4339438"/>
            <a:ext cx="97880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a</a:t>
            </a:r>
            <a:r>
              <a:rPr lang="en-GB" sz="7200" b="1" dirty="0"/>
              <a:t> </a:t>
            </a:r>
            <a:r>
              <a:rPr lang="en-GB" sz="7200" dirty="0"/>
              <a:t>= </a:t>
            </a:r>
            <a:r>
              <a:rPr lang="en-GB" sz="7200" b="1" dirty="0">
                <a:solidFill>
                  <a:srgbClr val="FF0000"/>
                </a:solidFill>
              </a:rPr>
              <a:t>b</a:t>
            </a:r>
            <a:r>
              <a:rPr lang="en-GB" sz="7200" dirty="0"/>
              <a:t>  </a:t>
            </a:r>
          </a:p>
          <a:p>
            <a:pPr algn="ctr"/>
            <a:r>
              <a:rPr lang="en-GB" sz="7200" dirty="0"/>
              <a:t>alternate angles </a:t>
            </a:r>
          </a:p>
        </p:txBody>
      </p:sp>
    </p:spTree>
    <p:extLst>
      <p:ext uri="{BB962C8B-B14F-4D97-AF65-F5344CB8AC3E}">
        <p14:creationId xmlns:p14="http://schemas.microsoft.com/office/powerpoint/2010/main" val="89502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 flipV="1">
            <a:off x="3043931" y="810600"/>
            <a:ext cx="5574945" cy="23398"/>
          </a:xfrm>
          <a:prstGeom prst="line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043931" y="3723420"/>
            <a:ext cx="5574945" cy="23398"/>
          </a:xfrm>
          <a:prstGeom prst="line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393119" y="330979"/>
            <a:ext cx="2303803" cy="400074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026185" y="652155"/>
            <a:ext cx="10878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03965" y="3569759"/>
            <a:ext cx="10878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58551" y="4652896"/>
            <a:ext cx="8958876" cy="2123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a</a:t>
            </a:r>
            <a:r>
              <a:rPr lang="en-GB" sz="6600" b="1" dirty="0"/>
              <a:t> </a:t>
            </a:r>
            <a:r>
              <a:rPr lang="en-GB" sz="6600" dirty="0"/>
              <a:t>= </a:t>
            </a:r>
            <a:r>
              <a:rPr lang="en-GB" sz="6600" b="1" dirty="0">
                <a:solidFill>
                  <a:srgbClr val="00B050"/>
                </a:solidFill>
              </a:rPr>
              <a:t>b</a:t>
            </a:r>
            <a:r>
              <a:rPr lang="en-GB" sz="6600" dirty="0"/>
              <a:t> </a:t>
            </a:r>
          </a:p>
          <a:p>
            <a:pPr algn="ctr"/>
            <a:r>
              <a:rPr lang="en-GB" sz="6600" dirty="0"/>
              <a:t> corresponding angles</a:t>
            </a:r>
          </a:p>
        </p:txBody>
      </p:sp>
    </p:spTree>
    <p:extLst>
      <p:ext uri="{BB962C8B-B14F-4D97-AF65-F5344CB8AC3E}">
        <p14:creationId xmlns:p14="http://schemas.microsoft.com/office/powerpoint/2010/main" val="539559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 flipV="1">
            <a:off x="2389939" y="871310"/>
            <a:ext cx="7247911" cy="19791"/>
          </a:xfrm>
          <a:prstGeom prst="line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389939" y="3335028"/>
            <a:ext cx="7247911" cy="19791"/>
          </a:xfrm>
          <a:prstGeom prst="line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143999" y="465638"/>
            <a:ext cx="2995143" cy="33839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492962" y="2431489"/>
            <a:ext cx="14142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11840" y="2505670"/>
            <a:ext cx="14142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349" y="4513472"/>
            <a:ext cx="110401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0000FF"/>
                </a:solidFill>
              </a:rPr>
              <a:t>a </a:t>
            </a:r>
            <a:r>
              <a:rPr lang="en-GB" sz="6000" dirty="0"/>
              <a:t>+ </a:t>
            </a:r>
            <a:r>
              <a:rPr lang="en-GB" sz="6000" b="1" dirty="0">
                <a:solidFill>
                  <a:srgbClr val="0000FF"/>
                </a:solidFill>
              </a:rPr>
              <a:t>b</a:t>
            </a:r>
            <a:r>
              <a:rPr lang="en-GB" sz="6000" dirty="0"/>
              <a:t> = 180</a:t>
            </a:r>
          </a:p>
          <a:p>
            <a:pPr algn="ctr"/>
            <a:r>
              <a:rPr lang="en-GB" sz="6000" dirty="0"/>
              <a:t>angles on a straight line up to 180.</a:t>
            </a:r>
          </a:p>
        </p:txBody>
      </p:sp>
    </p:spTree>
    <p:extLst>
      <p:ext uri="{BB962C8B-B14F-4D97-AF65-F5344CB8AC3E}">
        <p14:creationId xmlns:p14="http://schemas.microsoft.com/office/powerpoint/2010/main" val="2736515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3278"/>
          <a:stretch/>
        </p:blipFill>
        <p:spPr>
          <a:xfrm>
            <a:off x="1913205" y="2982352"/>
            <a:ext cx="7765367" cy="29591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28533" y="1412692"/>
            <a:ext cx="6217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True of False?</a:t>
            </a:r>
          </a:p>
          <a:p>
            <a:pPr algn="ctr"/>
            <a:r>
              <a:rPr lang="en-GB" sz="4800" dirty="0"/>
              <a:t>Explain your answers.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00133" y="-228482"/>
            <a:ext cx="41429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11500" b="1" dirty="0"/>
              <a:t> = 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24782" t="51710" r="37853" b="43930"/>
          <a:stretch/>
        </p:blipFill>
        <p:spPr>
          <a:xfrm>
            <a:off x="1287193" y="6070209"/>
            <a:ext cx="10127123" cy="78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2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3278"/>
          <a:stretch/>
        </p:blipFill>
        <p:spPr>
          <a:xfrm>
            <a:off x="1913205" y="2982352"/>
            <a:ext cx="7765367" cy="29591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28533" y="1412692"/>
            <a:ext cx="6217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True of False?</a:t>
            </a:r>
          </a:p>
          <a:p>
            <a:pPr algn="ctr"/>
            <a:r>
              <a:rPr lang="en-GB" sz="4800" dirty="0"/>
              <a:t>Explain your answers.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33444" y="-235516"/>
            <a:ext cx="526835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11500" b="1" dirty="0"/>
              <a:t> = 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+ 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4740" t="57270" r="42402" b="37423"/>
          <a:stretch/>
        </p:blipFill>
        <p:spPr>
          <a:xfrm>
            <a:off x="2180493" y="5880295"/>
            <a:ext cx="8117058" cy="87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3278"/>
          <a:stretch/>
        </p:blipFill>
        <p:spPr>
          <a:xfrm>
            <a:off x="1913205" y="2982352"/>
            <a:ext cx="7765367" cy="29591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28533" y="1412692"/>
            <a:ext cx="6217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True of False?</a:t>
            </a:r>
          </a:p>
          <a:p>
            <a:pPr algn="ctr"/>
            <a:r>
              <a:rPr lang="en-GB" sz="4800" dirty="0"/>
              <a:t>Explain your answers.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04843" y="-249584"/>
            <a:ext cx="595767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11500" b="1" dirty="0"/>
              <a:t> = 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+ z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4642" t="64804" r="17620" b="30978"/>
          <a:stretch/>
        </p:blipFill>
        <p:spPr>
          <a:xfrm>
            <a:off x="527539" y="6035040"/>
            <a:ext cx="11266884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13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3278"/>
          <a:stretch/>
        </p:blipFill>
        <p:spPr>
          <a:xfrm>
            <a:off x="1913205" y="2982352"/>
            <a:ext cx="7765367" cy="29591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7770" y="1471741"/>
            <a:ext cx="6217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True of False?</a:t>
            </a:r>
          </a:p>
          <a:p>
            <a:pPr algn="ctr"/>
            <a:r>
              <a:rPr lang="en-GB" sz="4800" dirty="0"/>
              <a:t>Explain your answers.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55272" y="-151110"/>
            <a:ext cx="76563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11500" b="1" dirty="0"/>
              <a:t> = </a:t>
            </a:r>
            <a:r>
              <a:rPr lang="en-GB" sz="1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180˚-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4881" t="71383" r="38892" b="24447"/>
          <a:stretch/>
        </p:blipFill>
        <p:spPr>
          <a:xfrm>
            <a:off x="1266092" y="5941524"/>
            <a:ext cx="9806875" cy="75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8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3278"/>
          <a:stretch/>
        </p:blipFill>
        <p:spPr>
          <a:xfrm>
            <a:off x="1913205" y="2982352"/>
            <a:ext cx="7765367" cy="29591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7770" y="1471741"/>
            <a:ext cx="6217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True of False?</a:t>
            </a:r>
          </a:p>
          <a:p>
            <a:pPr algn="ctr"/>
            <a:r>
              <a:rPr lang="en-GB" sz="4800" dirty="0"/>
              <a:t>Explain your answers.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6446" y="-207380"/>
            <a:ext cx="978056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dirty="0"/>
              <a:t> = </a:t>
            </a:r>
            <a:r>
              <a:rPr lang="en-GB" sz="1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180˚-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+ z</a:t>
            </a:r>
            <a:r>
              <a:rPr lang="en-GB" sz="1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4656" t="77806" r="17621" b="17075"/>
          <a:stretch/>
        </p:blipFill>
        <p:spPr>
          <a:xfrm>
            <a:off x="56271" y="6012545"/>
            <a:ext cx="12006776" cy="70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7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159</Words>
  <Application>Microsoft Office PowerPoint</Application>
  <PresentationFormat>Widescreen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10</cp:revision>
  <dcterms:created xsi:type="dcterms:W3CDTF">2018-09-27T03:35:34Z</dcterms:created>
  <dcterms:modified xsi:type="dcterms:W3CDTF">2021-11-09T08:03:45Z</dcterms:modified>
</cp:coreProperties>
</file>