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60dffe6e-cbdb-4f84-a2ab-f52a2ecebc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0"/>
          <a:stretch/>
        </p:blipFill>
        <p:spPr bwMode="auto">
          <a:xfrm>
            <a:off x="227620" y="176099"/>
            <a:ext cx="5714772" cy="41587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abdc10d-c22d-4c5b-a2b4-e0f388fef11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953" y="176099"/>
            <a:ext cx="5574567" cy="41809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2598" y="514520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60dffe6e-cbdb-4f84-a2ab-f52a2ecebc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0"/>
          <a:stretch/>
        </p:blipFill>
        <p:spPr bwMode="auto">
          <a:xfrm>
            <a:off x="258288" y="386688"/>
            <a:ext cx="5714772" cy="41587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6abdc10d-c22d-4c5b-a2b4-e0f388fef11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830" y="364521"/>
            <a:ext cx="5574567" cy="41809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8288" y="366887"/>
            <a:ext cx="5714772" cy="41785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16928" y="3047855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solidFill>
                  <a:srgbClr val="1C1C1C"/>
                </a:solidFill>
                <a:latin typeface="robotolight"/>
              </a:rPr>
              <a:t>They substituted 19 as </a:t>
            </a:r>
            <a:r>
              <a:rPr lang="en-GB" sz="40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886732" y="1645518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60dffe6e-cbdb-4f84-a2ab-f52a2ecebc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0"/>
          <a:stretch/>
        </p:blipFill>
        <p:spPr bwMode="auto">
          <a:xfrm>
            <a:off x="413458" y="253685"/>
            <a:ext cx="6504177" cy="47332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87" t="48759" r="62678" b="35339"/>
          <a:stretch/>
        </p:blipFill>
        <p:spPr>
          <a:xfrm>
            <a:off x="1336300" y="4782710"/>
            <a:ext cx="4783291" cy="207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92926" y="3108790"/>
            <a:ext cx="38681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added the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5</a:t>
            </a:r>
            <a:r>
              <a:rPr lang="en-US" sz="40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4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ttps://images.diagnosticquestions.com/uploads/questions/6abdc10d-c22d-4c5b-a2b4-e0f388fef1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05" y="242601"/>
            <a:ext cx="6355559" cy="47666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420" t="47807" r="34907" b="36571"/>
          <a:stretch/>
        </p:blipFill>
        <p:spPr>
          <a:xfrm>
            <a:off x="1137367" y="4693920"/>
            <a:ext cx="5126672" cy="21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2020-04-20T17:02:36Z</dcterms:modified>
</cp:coreProperties>
</file>