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301557-F86D-456E-A0A8-DBC044CDC710}" v="7" dt="2023-07-01T11:25:01.5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03AC1E5-F6E8-49A9-96E2-1E03287414A7}"/>
    <pc:docChg chg="custSel modSld">
      <pc:chgData name="Stewart Gale" userId="3647ddd2-6040-41ae-a96d-232c23482af8" providerId="ADAL" clId="{F03AC1E5-F6E8-49A9-96E2-1E03287414A7}" dt="2021-02-11T07:28:05.100" v="145" actId="313"/>
      <pc:docMkLst>
        <pc:docMk/>
      </pc:docMkLst>
      <pc:sldChg chg="modSp mod">
        <pc:chgData name="Stewart Gale" userId="3647ddd2-6040-41ae-a96d-232c23482af8" providerId="ADAL" clId="{F03AC1E5-F6E8-49A9-96E2-1E03287414A7}" dt="2021-02-11T07:28:05.100" v="145" actId="313"/>
        <pc:sldMkLst>
          <pc:docMk/>
          <pc:sldMk cId="3038359423" sldId="257"/>
        </pc:sldMkLst>
        <pc:spChg chg="mod">
          <ac:chgData name="Stewart Gale" userId="3647ddd2-6040-41ae-a96d-232c23482af8" providerId="ADAL" clId="{F03AC1E5-F6E8-49A9-96E2-1E03287414A7}" dt="2021-02-11T07:28:05.100" v="145" actId="313"/>
          <ac:spMkLst>
            <pc:docMk/>
            <pc:sldMk cId="3038359423" sldId="257"/>
            <ac:spMk id="5" creationId="{00000000-0000-0000-0000-000000000000}"/>
          </ac:spMkLst>
        </pc:spChg>
        <pc:graphicFrameChg chg="modGraphic">
          <ac:chgData name="Stewart Gale" userId="3647ddd2-6040-41ae-a96d-232c23482af8" providerId="ADAL" clId="{F03AC1E5-F6E8-49A9-96E2-1E03287414A7}" dt="2021-02-11T07:27:49.036" v="136" actId="13926"/>
          <ac:graphicFrameMkLst>
            <pc:docMk/>
            <pc:sldMk cId="3038359423" sldId="257"/>
            <ac:graphicFrameMk id="6" creationId="{00000000-0000-0000-0000-000000000000}"/>
          </ac:graphicFrameMkLst>
        </pc:graphicFrameChg>
      </pc:sldChg>
    </pc:docChg>
  </pc:docChgLst>
  <pc:docChgLst>
    <pc:chgData name="Stewart Gale" userId="3647ddd2-6040-41ae-a96d-232c23482af8" providerId="ADAL" clId="{3E301557-F86D-456E-A0A8-DBC044CDC710}"/>
    <pc:docChg chg="undo redo custSel addSld delSld modSld">
      <pc:chgData name="Stewart Gale" userId="3647ddd2-6040-41ae-a96d-232c23482af8" providerId="ADAL" clId="{3E301557-F86D-456E-A0A8-DBC044CDC710}" dt="2023-07-01T11:25:47.914" v="476" actId="122"/>
      <pc:docMkLst>
        <pc:docMk/>
      </pc:docMkLst>
      <pc:sldChg chg="addSp modSp mod">
        <pc:chgData name="Stewart Gale" userId="3647ddd2-6040-41ae-a96d-232c23482af8" providerId="ADAL" clId="{3E301557-F86D-456E-A0A8-DBC044CDC710}" dt="2023-07-01T11:22:45.564" v="419" actId="1076"/>
        <pc:sldMkLst>
          <pc:docMk/>
          <pc:sldMk cId="3594218141" sldId="256"/>
        </pc:sldMkLst>
        <pc:spChg chg="add mod">
          <ac:chgData name="Stewart Gale" userId="3647ddd2-6040-41ae-a96d-232c23482af8" providerId="ADAL" clId="{3E301557-F86D-456E-A0A8-DBC044CDC710}" dt="2023-07-01T09:52:19.272" v="356" actId="403"/>
          <ac:spMkLst>
            <pc:docMk/>
            <pc:sldMk cId="3594218141" sldId="256"/>
            <ac:spMk id="3" creationId="{C6C076E9-23B4-5BB5-D2CF-1BC04362761E}"/>
          </ac:spMkLst>
        </pc:spChg>
        <pc:spChg chg="mod">
          <ac:chgData name="Stewart Gale" userId="3647ddd2-6040-41ae-a96d-232c23482af8" providerId="ADAL" clId="{3E301557-F86D-456E-A0A8-DBC044CDC710}" dt="2023-07-01T11:22:10.864" v="414" actId="403"/>
          <ac:spMkLst>
            <pc:docMk/>
            <pc:sldMk cId="3594218141" sldId="256"/>
            <ac:spMk id="5" creationId="{00000000-0000-0000-0000-000000000000}"/>
          </ac:spMkLst>
        </pc:spChg>
        <pc:spChg chg="add mod">
          <ac:chgData name="Stewart Gale" userId="3647ddd2-6040-41ae-a96d-232c23482af8" providerId="ADAL" clId="{3E301557-F86D-456E-A0A8-DBC044CDC710}" dt="2023-07-01T09:52:41.648" v="363" actId="1076"/>
          <ac:spMkLst>
            <pc:docMk/>
            <pc:sldMk cId="3594218141" sldId="256"/>
            <ac:spMk id="6" creationId="{B38F54B0-DDDE-69E6-C914-1EC0061CD0AB}"/>
          </ac:spMkLst>
        </pc:spChg>
        <pc:spChg chg="add mod">
          <ac:chgData name="Stewart Gale" userId="3647ddd2-6040-41ae-a96d-232c23482af8" providerId="ADAL" clId="{3E301557-F86D-456E-A0A8-DBC044CDC710}" dt="2023-07-01T11:21:59.725" v="412" actId="14100"/>
          <ac:spMkLst>
            <pc:docMk/>
            <pc:sldMk cId="3594218141" sldId="256"/>
            <ac:spMk id="8" creationId="{ECBC97E1-2316-1B89-ACB3-C7FA96EBED2C}"/>
          </ac:spMkLst>
        </pc:spChg>
        <pc:picChg chg="add mod">
          <ac:chgData name="Stewart Gale" userId="3647ddd2-6040-41ae-a96d-232c23482af8" providerId="ADAL" clId="{3E301557-F86D-456E-A0A8-DBC044CDC710}" dt="2023-07-01T11:22:45.564" v="419" actId="1076"/>
          <ac:picMkLst>
            <pc:docMk/>
            <pc:sldMk cId="3594218141" sldId="256"/>
            <ac:picMk id="2" creationId="{D66A7DE6-E591-6931-F639-EF32D353ADB1}"/>
          </ac:picMkLst>
        </pc:picChg>
      </pc:sldChg>
      <pc:sldChg chg="del">
        <pc:chgData name="Stewart Gale" userId="3647ddd2-6040-41ae-a96d-232c23482af8" providerId="ADAL" clId="{3E301557-F86D-456E-A0A8-DBC044CDC710}" dt="2023-07-01T09:53:09.946" v="365" actId="47"/>
        <pc:sldMkLst>
          <pc:docMk/>
          <pc:sldMk cId="3038359423" sldId="257"/>
        </pc:sldMkLst>
      </pc:sldChg>
      <pc:sldChg chg="del">
        <pc:chgData name="Stewart Gale" userId="3647ddd2-6040-41ae-a96d-232c23482af8" providerId="ADAL" clId="{3E301557-F86D-456E-A0A8-DBC044CDC710}" dt="2023-07-01T09:53:11.264" v="366" actId="47"/>
        <pc:sldMkLst>
          <pc:docMk/>
          <pc:sldMk cId="1996130227" sldId="258"/>
        </pc:sldMkLst>
      </pc:sldChg>
      <pc:sldChg chg="del">
        <pc:chgData name="Stewart Gale" userId="3647ddd2-6040-41ae-a96d-232c23482af8" providerId="ADAL" clId="{3E301557-F86D-456E-A0A8-DBC044CDC710}" dt="2023-07-01T09:53:11.746" v="367" actId="47"/>
        <pc:sldMkLst>
          <pc:docMk/>
          <pc:sldMk cId="2900387143" sldId="259"/>
        </pc:sldMkLst>
      </pc:sldChg>
      <pc:sldChg chg="addSp delSp modSp mod">
        <pc:chgData name="Stewart Gale" userId="3647ddd2-6040-41ae-a96d-232c23482af8" providerId="ADAL" clId="{3E301557-F86D-456E-A0A8-DBC044CDC710}" dt="2023-07-01T11:25:42.652" v="475" actId="122"/>
        <pc:sldMkLst>
          <pc:docMk/>
          <pc:sldMk cId="3696154500" sldId="260"/>
        </pc:sldMkLst>
        <pc:spChg chg="del">
          <ac:chgData name="Stewart Gale" userId="3647ddd2-6040-41ae-a96d-232c23482af8" providerId="ADAL" clId="{3E301557-F86D-456E-A0A8-DBC044CDC710}" dt="2023-07-01T09:53:14.995" v="368" actId="478"/>
          <ac:spMkLst>
            <pc:docMk/>
            <pc:sldMk cId="3696154500" sldId="260"/>
            <ac:spMk id="4" creationId="{00000000-0000-0000-0000-000000000000}"/>
          </ac:spMkLst>
        </pc:spChg>
        <pc:spChg chg="del">
          <ac:chgData name="Stewart Gale" userId="3647ddd2-6040-41ae-a96d-232c23482af8" providerId="ADAL" clId="{3E301557-F86D-456E-A0A8-DBC044CDC710}" dt="2023-07-01T09:53:14.995" v="368" actId="478"/>
          <ac:spMkLst>
            <pc:docMk/>
            <pc:sldMk cId="3696154500" sldId="260"/>
            <ac:spMk id="5" creationId="{00000000-0000-0000-0000-000000000000}"/>
          </ac:spMkLst>
        </pc:spChg>
        <pc:graphicFrameChg chg="add del mod">
          <ac:chgData name="Stewart Gale" userId="3647ddd2-6040-41ae-a96d-232c23482af8" providerId="ADAL" clId="{3E301557-F86D-456E-A0A8-DBC044CDC710}" dt="2023-07-01T09:54:00.302" v="370"/>
          <ac:graphicFrameMkLst>
            <pc:docMk/>
            <pc:sldMk cId="3696154500" sldId="260"/>
            <ac:graphicFrameMk id="2" creationId="{76593E6F-412D-D1FE-57E3-0A50D1FA1A7A}"/>
          </ac:graphicFrameMkLst>
        </pc:graphicFrameChg>
        <pc:graphicFrameChg chg="add mod modGraphic">
          <ac:chgData name="Stewart Gale" userId="3647ddd2-6040-41ae-a96d-232c23482af8" providerId="ADAL" clId="{3E301557-F86D-456E-A0A8-DBC044CDC710}" dt="2023-07-01T11:25:42.652" v="475" actId="122"/>
          <ac:graphicFrameMkLst>
            <pc:docMk/>
            <pc:sldMk cId="3696154500" sldId="260"/>
            <ac:graphicFrameMk id="3" creationId="{5C0ACD94-FD32-21CF-D409-402B04B3ED82}"/>
          </ac:graphicFrameMkLst>
        </pc:graphicFrameChg>
        <pc:graphicFrameChg chg="del">
          <ac:chgData name="Stewart Gale" userId="3647ddd2-6040-41ae-a96d-232c23482af8" providerId="ADAL" clId="{3E301557-F86D-456E-A0A8-DBC044CDC710}" dt="2023-07-01T09:53:14.995" v="368" actId="478"/>
          <ac:graphicFrameMkLst>
            <pc:docMk/>
            <pc:sldMk cId="3696154500" sldId="260"/>
            <ac:graphicFrameMk id="6" creationId="{00000000-0000-0000-0000-000000000000}"/>
          </ac:graphicFrameMkLst>
        </pc:graphicFrameChg>
      </pc:sldChg>
      <pc:sldChg chg="addSp delSp modSp new mod">
        <pc:chgData name="Stewart Gale" userId="3647ddd2-6040-41ae-a96d-232c23482af8" providerId="ADAL" clId="{3E301557-F86D-456E-A0A8-DBC044CDC710}" dt="2023-07-01T11:23:20.665" v="460" actId="1076"/>
        <pc:sldMkLst>
          <pc:docMk/>
          <pc:sldMk cId="3655948069" sldId="261"/>
        </pc:sldMkLst>
        <pc:spChg chg="del">
          <ac:chgData name="Stewart Gale" userId="3647ddd2-6040-41ae-a96d-232c23482af8" providerId="ADAL" clId="{3E301557-F86D-456E-A0A8-DBC044CDC710}" dt="2023-07-01T11:22:51.501" v="421" actId="478"/>
          <ac:spMkLst>
            <pc:docMk/>
            <pc:sldMk cId="3655948069" sldId="261"/>
            <ac:spMk id="2" creationId="{9BEA55FD-65FB-3899-EA3A-C0CA07035CA5}"/>
          </ac:spMkLst>
        </pc:spChg>
        <pc:spChg chg="del">
          <ac:chgData name="Stewart Gale" userId="3647ddd2-6040-41ae-a96d-232c23482af8" providerId="ADAL" clId="{3E301557-F86D-456E-A0A8-DBC044CDC710}" dt="2023-07-01T11:22:51.501" v="421" actId="478"/>
          <ac:spMkLst>
            <pc:docMk/>
            <pc:sldMk cId="3655948069" sldId="261"/>
            <ac:spMk id="3" creationId="{A8925E00-F128-BD7F-125A-717731220840}"/>
          </ac:spMkLst>
        </pc:spChg>
        <pc:spChg chg="add mod">
          <ac:chgData name="Stewart Gale" userId="3647ddd2-6040-41ae-a96d-232c23482af8" providerId="ADAL" clId="{3E301557-F86D-456E-A0A8-DBC044CDC710}" dt="2023-07-01T11:23:20.665" v="460" actId="1076"/>
          <ac:spMkLst>
            <pc:docMk/>
            <pc:sldMk cId="3655948069" sldId="261"/>
            <ac:spMk id="4" creationId="{2F35B3F5-2514-A09F-FC7C-D333C0A7AE89}"/>
          </ac:spMkLst>
        </pc:spChg>
      </pc:sldChg>
      <pc:sldChg chg="addSp delSp modSp new mod">
        <pc:chgData name="Stewart Gale" userId="3647ddd2-6040-41ae-a96d-232c23482af8" providerId="ADAL" clId="{3E301557-F86D-456E-A0A8-DBC044CDC710}" dt="2023-07-01T11:25:47.914" v="476" actId="122"/>
        <pc:sldMkLst>
          <pc:docMk/>
          <pc:sldMk cId="1938166043" sldId="262"/>
        </pc:sldMkLst>
        <pc:spChg chg="del">
          <ac:chgData name="Stewart Gale" userId="3647ddd2-6040-41ae-a96d-232c23482af8" providerId="ADAL" clId="{3E301557-F86D-456E-A0A8-DBC044CDC710}" dt="2023-07-01T11:23:26.301" v="462" actId="478"/>
          <ac:spMkLst>
            <pc:docMk/>
            <pc:sldMk cId="1938166043" sldId="262"/>
            <ac:spMk id="2" creationId="{3E86AC91-257D-5A7E-EED2-EE36238D30F0}"/>
          </ac:spMkLst>
        </pc:spChg>
        <pc:spChg chg="del">
          <ac:chgData name="Stewart Gale" userId="3647ddd2-6040-41ae-a96d-232c23482af8" providerId="ADAL" clId="{3E301557-F86D-456E-A0A8-DBC044CDC710}" dt="2023-07-01T11:23:26.301" v="462" actId="478"/>
          <ac:spMkLst>
            <pc:docMk/>
            <pc:sldMk cId="1938166043" sldId="262"/>
            <ac:spMk id="3" creationId="{44D2658A-DE1F-CCAD-051F-7756564F0ABF}"/>
          </ac:spMkLst>
        </pc:spChg>
        <pc:graphicFrameChg chg="add mod modGraphic">
          <ac:chgData name="Stewart Gale" userId="3647ddd2-6040-41ae-a96d-232c23482af8" providerId="ADAL" clId="{3E301557-F86D-456E-A0A8-DBC044CDC710}" dt="2023-07-01T11:25:47.914" v="476" actId="122"/>
          <ac:graphicFrameMkLst>
            <pc:docMk/>
            <pc:sldMk cId="1938166043" sldId="262"/>
            <ac:graphicFrameMk id="4" creationId="{9AD5D3E0-C65D-6F62-FA60-2C05DCABBCAB}"/>
          </ac:graphicFrameMkLst>
        </pc:graphicFrameChg>
      </pc:sldChg>
    </pc:docChg>
  </pc:docChgLst>
  <pc:docChgLst>
    <pc:chgData name="Stewart Gale" userId="3647ddd2-6040-41ae-a96d-232c23482af8" providerId="ADAL" clId="{1EAB301A-0C39-47B2-891E-B3A8D633F135}"/>
    <pc:docChg chg="custSel modSld">
      <pc:chgData name="Stewart Gale" userId="3647ddd2-6040-41ae-a96d-232c23482af8" providerId="ADAL" clId="{1EAB301A-0C39-47B2-891E-B3A8D633F135}" dt="2022-11-17T11:23:19.512" v="150" actId="403"/>
      <pc:docMkLst>
        <pc:docMk/>
      </pc:docMkLst>
      <pc:sldChg chg="modSp mod">
        <pc:chgData name="Stewart Gale" userId="3647ddd2-6040-41ae-a96d-232c23482af8" providerId="ADAL" clId="{1EAB301A-0C39-47B2-891E-B3A8D633F135}" dt="2022-11-17T11:21:23.206" v="145" actId="1076"/>
        <pc:sldMkLst>
          <pc:docMk/>
          <pc:sldMk cId="3038359423" sldId="257"/>
        </pc:sldMkLst>
        <pc:spChg chg="mod">
          <ac:chgData name="Stewart Gale" userId="3647ddd2-6040-41ae-a96d-232c23482af8" providerId="ADAL" clId="{1EAB301A-0C39-47B2-891E-B3A8D633F135}" dt="2022-11-17T11:21:12.281" v="142" actId="1036"/>
          <ac:spMkLst>
            <pc:docMk/>
            <pc:sldMk cId="3038359423" sldId="257"/>
            <ac:spMk id="4" creationId="{00000000-0000-0000-0000-000000000000}"/>
          </ac:spMkLst>
        </pc:spChg>
        <pc:spChg chg="mod">
          <ac:chgData name="Stewart Gale" userId="3647ddd2-6040-41ae-a96d-232c23482af8" providerId="ADAL" clId="{1EAB301A-0C39-47B2-891E-B3A8D633F135}" dt="2022-11-17T11:21:23.206" v="145" actId="1076"/>
          <ac:spMkLst>
            <pc:docMk/>
            <pc:sldMk cId="3038359423" sldId="257"/>
            <ac:spMk id="5" creationId="{00000000-0000-0000-0000-000000000000}"/>
          </ac:spMkLst>
        </pc:spChg>
        <pc:graphicFrameChg chg="modGraphic">
          <ac:chgData name="Stewart Gale" userId="3647ddd2-6040-41ae-a96d-232c23482af8" providerId="ADAL" clId="{1EAB301A-0C39-47B2-891E-B3A8D633F135}" dt="2022-11-17T11:20:40.363" v="123" actId="207"/>
          <ac:graphicFrameMkLst>
            <pc:docMk/>
            <pc:sldMk cId="3038359423" sldId="257"/>
            <ac:graphicFrameMk id="6" creationId="{00000000-0000-0000-0000-000000000000}"/>
          </ac:graphicFrameMkLst>
        </pc:graphicFrameChg>
      </pc:sldChg>
      <pc:sldChg chg="modSp mod">
        <pc:chgData name="Stewart Gale" userId="3647ddd2-6040-41ae-a96d-232c23482af8" providerId="ADAL" clId="{1EAB301A-0C39-47B2-891E-B3A8D633F135}" dt="2022-11-17T11:23:19.512" v="150" actId="403"/>
        <pc:sldMkLst>
          <pc:docMk/>
          <pc:sldMk cId="1996130227" sldId="258"/>
        </pc:sldMkLst>
        <pc:graphicFrameChg chg="modGraphic">
          <ac:chgData name="Stewart Gale" userId="3647ddd2-6040-41ae-a96d-232c23482af8" providerId="ADAL" clId="{1EAB301A-0C39-47B2-891E-B3A8D633F135}" dt="2022-11-17T11:23:19.512" v="150" actId="403"/>
          <ac:graphicFrameMkLst>
            <pc:docMk/>
            <pc:sldMk cId="1996130227" sldId="258"/>
            <ac:graphicFrameMk id="6" creationId="{00000000-0000-0000-0000-00000000000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879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459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942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4428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180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246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430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743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27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98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93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22F8B-1BBB-4170-90F2-002111CE1510}" type="datetimeFigureOut">
              <a:rPr lang="en-GB" smtClean="0"/>
              <a:t>01/07/2023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049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49135" y="1969857"/>
            <a:ext cx="5497483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Brit lives in a red house 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Swede keeps dogs 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Dane drinks tea 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green house is on the left of the white house 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green house owner drinks coffee 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person who plays polo rears birds 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10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owner of the yellow house plays hockey 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C076E9-23B4-5BB5-D2CF-1BC04362761E}"/>
              </a:ext>
            </a:extLst>
          </p:cNvPr>
          <p:cNvSpPr txBox="1"/>
          <p:nvPr/>
        </p:nvSpPr>
        <p:spPr>
          <a:xfrm>
            <a:off x="60960" y="51425"/>
            <a:ext cx="11925993" cy="692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8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Who Owns The Fish?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8F54B0-DDDE-69E6-C914-1EC0061CD0AB}"/>
              </a:ext>
            </a:extLst>
          </p:cNvPr>
          <p:cNvSpPr txBox="1"/>
          <p:nvPr/>
        </p:nvSpPr>
        <p:spPr>
          <a:xfrm>
            <a:off x="133003" y="590241"/>
            <a:ext cx="11925993" cy="1133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There are five houses in a row and in five different colours. In each house lives a person from a different country.                                                                                                                                  Each person drinks a certain drink, plays a certain sport, and keeps a certain pet.                                                                                                                                                                                               No two people drink the same drink, play the same sport, or keep the same pet.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BC97E1-2316-1B89-ACB3-C7FA96EBED2C}"/>
              </a:ext>
            </a:extLst>
          </p:cNvPr>
          <p:cNvSpPr txBox="1"/>
          <p:nvPr/>
        </p:nvSpPr>
        <p:spPr>
          <a:xfrm>
            <a:off x="5921433" y="1969857"/>
            <a:ext cx="6065519" cy="46833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man living in the house right in the centre drinks milk 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Norwegian lives in the first house 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man who plays baseball lives next to the man who keeps cats 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man who keeps horses lives next to the one who plays hockey 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man who plays billiards drinks beer 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German plays soccer 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Norwegian lives next to the blue house 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man who plays baseball has a neighbour who drinks water. 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66A7DE6-E591-6931-F639-EF32D353AD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737" y="5392189"/>
            <a:ext cx="2337394" cy="1194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218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0ACD94-FD32-21CF-D409-402B04B3ED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851551"/>
              </p:ext>
            </p:extLst>
          </p:nvPr>
        </p:nvGraphicFramePr>
        <p:xfrm>
          <a:off x="435668" y="498933"/>
          <a:ext cx="11401654" cy="5863073"/>
        </p:xfrm>
        <a:graphic>
          <a:graphicData uri="http://schemas.openxmlformats.org/drawingml/2006/table">
            <a:tbl>
              <a:tblPr firstRow="1" firstCol="1" bandRow="1"/>
              <a:tblGrid>
                <a:gridCol w="1899549">
                  <a:extLst>
                    <a:ext uri="{9D8B030D-6E8A-4147-A177-3AD203B41FA5}">
                      <a16:colId xmlns:a16="http://schemas.microsoft.com/office/drawing/2014/main" val="2085545957"/>
                    </a:ext>
                  </a:extLst>
                </a:gridCol>
                <a:gridCol w="1899549">
                  <a:extLst>
                    <a:ext uri="{9D8B030D-6E8A-4147-A177-3AD203B41FA5}">
                      <a16:colId xmlns:a16="http://schemas.microsoft.com/office/drawing/2014/main" val="2167099391"/>
                    </a:ext>
                  </a:extLst>
                </a:gridCol>
                <a:gridCol w="1900639">
                  <a:extLst>
                    <a:ext uri="{9D8B030D-6E8A-4147-A177-3AD203B41FA5}">
                      <a16:colId xmlns:a16="http://schemas.microsoft.com/office/drawing/2014/main" val="994173501"/>
                    </a:ext>
                  </a:extLst>
                </a:gridCol>
                <a:gridCol w="1900639">
                  <a:extLst>
                    <a:ext uri="{9D8B030D-6E8A-4147-A177-3AD203B41FA5}">
                      <a16:colId xmlns:a16="http://schemas.microsoft.com/office/drawing/2014/main" val="1116123388"/>
                    </a:ext>
                  </a:extLst>
                </a:gridCol>
                <a:gridCol w="1900639">
                  <a:extLst>
                    <a:ext uri="{9D8B030D-6E8A-4147-A177-3AD203B41FA5}">
                      <a16:colId xmlns:a16="http://schemas.microsoft.com/office/drawing/2014/main" val="1964598157"/>
                    </a:ext>
                  </a:extLst>
                </a:gridCol>
                <a:gridCol w="1900639">
                  <a:extLst>
                    <a:ext uri="{9D8B030D-6E8A-4147-A177-3AD203B41FA5}">
                      <a16:colId xmlns:a16="http://schemas.microsoft.com/office/drawing/2014/main" val="1875367036"/>
                    </a:ext>
                  </a:extLst>
                </a:gridCol>
              </a:tblGrid>
              <a:tr h="10979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Colour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2646192"/>
                  </a:ext>
                </a:extLst>
              </a:tr>
              <a:tr h="1400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Nationality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3857600"/>
                  </a:ext>
                </a:extLst>
              </a:tr>
              <a:tr h="10979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Drink 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2311937"/>
                  </a:ext>
                </a:extLst>
              </a:tr>
              <a:tr h="11332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Sport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9709273"/>
                  </a:ext>
                </a:extLst>
              </a:tr>
              <a:tr h="11332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Pet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1828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6154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F35B3F5-2514-A09F-FC7C-D333C0A7AE89}"/>
              </a:ext>
            </a:extLst>
          </p:cNvPr>
          <p:cNvSpPr txBox="1"/>
          <p:nvPr/>
        </p:nvSpPr>
        <p:spPr>
          <a:xfrm>
            <a:off x="2222268" y="2172393"/>
            <a:ext cx="762554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3655948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AD5D3E0-C65D-6F62-FA60-2C05DCABBC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1968464"/>
              </p:ext>
            </p:extLst>
          </p:nvPr>
        </p:nvGraphicFramePr>
        <p:xfrm>
          <a:off x="435668" y="498933"/>
          <a:ext cx="11401654" cy="5863073"/>
        </p:xfrm>
        <a:graphic>
          <a:graphicData uri="http://schemas.openxmlformats.org/drawingml/2006/table">
            <a:tbl>
              <a:tblPr firstRow="1" firstCol="1" bandRow="1"/>
              <a:tblGrid>
                <a:gridCol w="1899549">
                  <a:extLst>
                    <a:ext uri="{9D8B030D-6E8A-4147-A177-3AD203B41FA5}">
                      <a16:colId xmlns:a16="http://schemas.microsoft.com/office/drawing/2014/main" val="2085545957"/>
                    </a:ext>
                  </a:extLst>
                </a:gridCol>
                <a:gridCol w="1899549">
                  <a:extLst>
                    <a:ext uri="{9D8B030D-6E8A-4147-A177-3AD203B41FA5}">
                      <a16:colId xmlns:a16="http://schemas.microsoft.com/office/drawing/2014/main" val="2167099391"/>
                    </a:ext>
                  </a:extLst>
                </a:gridCol>
                <a:gridCol w="1900639">
                  <a:extLst>
                    <a:ext uri="{9D8B030D-6E8A-4147-A177-3AD203B41FA5}">
                      <a16:colId xmlns:a16="http://schemas.microsoft.com/office/drawing/2014/main" val="994173501"/>
                    </a:ext>
                  </a:extLst>
                </a:gridCol>
                <a:gridCol w="1900639">
                  <a:extLst>
                    <a:ext uri="{9D8B030D-6E8A-4147-A177-3AD203B41FA5}">
                      <a16:colId xmlns:a16="http://schemas.microsoft.com/office/drawing/2014/main" val="1116123388"/>
                    </a:ext>
                  </a:extLst>
                </a:gridCol>
                <a:gridCol w="1900639">
                  <a:extLst>
                    <a:ext uri="{9D8B030D-6E8A-4147-A177-3AD203B41FA5}">
                      <a16:colId xmlns:a16="http://schemas.microsoft.com/office/drawing/2014/main" val="1964598157"/>
                    </a:ext>
                  </a:extLst>
                </a:gridCol>
                <a:gridCol w="1900639">
                  <a:extLst>
                    <a:ext uri="{9D8B030D-6E8A-4147-A177-3AD203B41FA5}">
                      <a16:colId xmlns:a16="http://schemas.microsoft.com/office/drawing/2014/main" val="1875367036"/>
                    </a:ext>
                  </a:extLst>
                </a:gridCol>
              </a:tblGrid>
              <a:tr h="10979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Colour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Yellow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Blue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Red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Green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White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2646192"/>
                  </a:ext>
                </a:extLst>
              </a:tr>
              <a:tr h="1400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Nationality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Norwegian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Dane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Brit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German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Swede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3857600"/>
                  </a:ext>
                </a:extLst>
              </a:tr>
              <a:tr h="10979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Drink 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Water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Tea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Milk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Coffee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Beer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2311937"/>
                  </a:ext>
                </a:extLst>
              </a:tr>
              <a:tr h="11332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Sport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Hockey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Baseball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Polo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Soccer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Billiards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9709273"/>
                  </a:ext>
                </a:extLst>
              </a:tr>
              <a:tr h="11332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Pet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Cats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Horses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Birds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Fish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Dogs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1828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8166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250</Words>
  <Application>Microsoft Office PowerPoint</Application>
  <PresentationFormat>Widescreen</PresentationFormat>
  <Paragraphs>78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</cp:revision>
  <dcterms:created xsi:type="dcterms:W3CDTF">2020-06-24T04:28:28Z</dcterms:created>
  <dcterms:modified xsi:type="dcterms:W3CDTF">2023-07-01T11:25:48Z</dcterms:modified>
</cp:coreProperties>
</file>