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693" r:id="rId2"/>
    <p:sldId id="666" r:id="rId3"/>
    <p:sldId id="702" r:id="rId4"/>
    <p:sldId id="703" r:id="rId5"/>
    <p:sldId id="667" r:id="rId6"/>
    <p:sldId id="697" r:id="rId7"/>
    <p:sldId id="699" r:id="rId8"/>
    <p:sldId id="700" r:id="rId9"/>
    <p:sldId id="668" r:id="rId10"/>
    <p:sldId id="67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02EA70-A4AC-4C0D-9719-0604F1E9F891}" v="48" dt="2026-03-25T07:26:31.1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2442" autoAdjust="0"/>
  </p:normalViewPr>
  <p:slideViewPr>
    <p:cSldViewPr>
      <p:cViewPr varScale="1">
        <p:scale>
          <a:sx n="93" d="100"/>
          <a:sy n="93" d="100"/>
        </p:scale>
        <p:origin x="54" y="126"/>
      </p:cViewPr>
      <p:guideLst>
        <p:guide orient="horz" pos="1933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custSel modSld">
      <pc:chgData name="Stewart Gale" userId="3647ddd2-6040-41ae-a96d-232c23482af8" providerId="ADAL" clId="{163176A0-02FC-47D8-8D6B-77EA423298B5}" dt="2026-03-25T07:27:20.637" v="93" actId="114"/>
      <pc:docMkLst>
        <pc:docMk/>
      </pc:docMkLst>
      <pc:sldChg chg="modSp mod">
        <pc:chgData name="Stewart Gale" userId="3647ddd2-6040-41ae-a96d-232c23482af8" providerId="ADAL" clId="{163176A0-02FC-47D8-8D6B-77EA423298B5}" dt="2026-03-25T07:19:22.158" v="48" actId="1076"/>
        <pc:sldMkLst>
          <pc:docMk/>
          <pc:sldMk cId="579311015" sldId="678"/>
        </pc:sldMkLst>
        <pc:spChg chg="mod">
          <ac:chgData name="Stewart Gale" userId="3647ddd2-6040-41ae-a96d-232c23482af8" providerId="ADAL" clId="{163176A0-02FC-47D8-8D6B-77EA423298B5}" dt="2026-03-25T07:18:08.728" v="40"/>
          <ac:spMkLst>
            <pc:docMk/>
            <pc:sldMk cId="579311015" sldId="678"/>
            <ac:spMk id="13" creationId="{B10CB5A3-9493-AC77-7765-8C11E1B3D588}"/>
          </ac:spMkLst>
        </pc:spChg>
        <pc:spChg chg="mod">
          <ac:chgData name="Stewart Gale" userId="3647ddd2-6040-41ae-a96d-232c23482af8" providerId="ADAL" clId="{163176A0-02FC-47D8-8D6B-77EA423298B5}" dt="2026-03-25T07:18:40.249" v="41"/>
          <ac:spMkLst>
            <pc:docMk/>
            <pc:sldMk cId="579311015" sldId="678"/>
            <ac:spMk id="14" creationId="{FEEAFBB0-157B-0D10-A0D6-35D886B73D3A}"/>
          </ac:spMkLst>
        </pc:spChg>
        <pc:spChg chg="mod">
          <ac:chgData name="Stewart Gale" userId="3647ddd2-6040-41ae-a96d-232c23482af8" providerId="ADAL" clId="{163176A0-02FC-47D8-8D6B-77EA423298B5}" dt="2026-03-25T07:18:43.055" v="42"/>
          <ac:spMkLst>
            <pc:docMk/>
            <pc:sldMk cId="579311015" sldId="678"/>
            <ac:spMk id="16" creationId="{B83B4476-FD8A-0B01-02DC-1478D0E6CBDC}"/>
          </ac:spMkLst>
        </pc:spChg>
        <pc:spChg chg="mod">
          <ac:chgData name="Stewart Gale" userId="3647ddd2-6040-41ae-a96d-232c23482af8" providerId="ADAL" clId="{163176A0-02FC-47D8-8D6B-77EA423298B5}" dt="2026-03-25T07:18:45.909" v="43"/>
          <ac:spMkLst>
            <pc:docMk/>
            <pc:sldMk cId="579311015" sldId="678"/>
            <ac:spMk id="17" creationId="{3F9A9940-2AF9-BBE3-3A25-DC479BD2C888}"/>
          </ac:spMkLst>
        </pc:spChg>
        <pc:spChg chg="mod">
          <ac:chgData name="Stewart Gale" userId="3647ddd2-6040-41ae-a96d-232c23482af8" providerId="ADAL" clId="{163176A0-02FC-47D8-8D6B-77EA423298B5}" dt="2026-03-25T07:18:48.534" v="44"/>
          <ac:spMkLst>
            <pc:docMk/>
            <pc:sldMk cId="579311015" sldId="678"/>
            <ac:spMk id="18" creationId="{A3ADDA40-A2DC-B42F-4162-576E16EDA232}"/>
          </ac:spMkLst>
        </pc:spChg>
        <pc:spChg chg="mod">
          <ac:chgData name="Stewart Gale" userId="3647ddd2-6040-41ae-a96d-232c23482af8" providerId="ADAL" clId="{163176A0-02FC-47D8-8D6B-77EA423298B5}" dt="2026-03-25T07:19:15.968" v="46" actId="20577"/>
          <ac:spMkLst>
            <pc:docMk/>
            <pc:sldMk cId="579311015" sldId="678"/>
            <ac:spMk id="19" creationId="{AC8C6390-4A46-1D1A-6937-4E26DCFBBC0E}"/>
          </ac:spMkLst>
        </pc:spChg>
        <pc:spChg chg="mod">
          <ac:chgData name="Stewart Gale" userId="3647ddd2-6040-41ae-a96d-232c23482af8" providerId="ADAL" clId="{163176A0-02FC-47D8-8D6B-77EA423298B5}" dt="2026-03-25T07:19:22.158" v="48" actId="1076"/>
          <ac:spMkLst>
            <pc:docMk/>
            <pc:sldMk cId="579311015" sldId="678"/>
            <ac:spMk id="31" creationId="{EA672137-BE4F-6F6F-CE64-02214B9A0C38}"/>
          </ac:spMkLst>
        </pc:spChg>
      </pc:sldChg>
      <pc:sldChg chg="modSp">
        <pc:chgData name="Stewart Gale" userId="3647ddd2-6040-41ae-a96d-232c23482af8" providerId="ADAL" clId="{163176A0-02FC-47D8-8D6B-77EA423298B5}" dt="2026-03-25T06:59:00.848" v="20" actId="20577"/>
        <pc:sldMkLst>
          <pc:docMk/>
          <pc:sldMk cId="3693198523" sldId="697"/>
        </pc:sldMkLst>
        <pc:spChg chg="mod">
          <ac:chgData name="Stewart Gale" userId="3647ddd2-6040-41ae-a96d-232c23482af8" providerId="ADAL" clId="{163176A0-02FC-47D8-8D6B-77EA423298B5}" dt="2026-03-25T06:58:56.686" v="16" actId="20577"/>
          <ac:spMkLst>
            <pc:docMk/>
            <pc:sldMk cId="3693198523" sldId="697"/>
            <ac:spMk id="23" creationId="{68531F6E-85DD-A225-BD10-4051FEC0D6DD}"/>
          </ac:spMkLst>
        </pc:spChg>
        <pc:spChg chg="mod">
          <ac:chgData name="Stewart Gale" userId="3647ddd2-6040-41ae-a96d-232c23482af8" providerId="ADAL" clId="{163176A0-02FC-47D8-8D6B-77EA423298B5}" dt="2026-03-25T06:59:00.848" v="20" actId="20577"/>
          <ac:spMkLst>
            <pc:docMk/>
            <pc:sldMk cId="3693198523" sldId="697"/>
            <ac:spMk id="24" creationId="{262DABAE-2D87-145F-9B25-1BBD51DD749F}"/>
          </ac:spMkLst>
        </pc:spChg>
        <pc:spChg chg="mod">
          <ac:chgData name="Stewart Gale" userId="3647ddd2-6040-41ae-a96d-232c23482af8" providerId="ADAL" clId="{163176A0-02FC-47D8-8D6B-77EA423298B5}" dt="2026-03-25T06:58:51.077" v="12" actId="20577"/>
          <ac:spMkLst>
            <pc:docMk/>
            <pc:sldMk cId="3693198523" sldId="697"/>
            <ac:spMk id="32" creationId="{B590DA10-AC81-68A4-B69B-05E5546C723E}"/>
          </ac:spMkLst>
        </pc:spChg>
        <pc:spChg chg="mod">
          <ac:chgData name="Stewart Gale" userId="3647ddd2-6040-41ae-a96d-232c23482af8" providerId="ADAL" clId="{163176A0-02FC-47D8-8D6B-77EA423298B5}" dt="2026-03-25T06:58:53.739" v="14" actId="20577"/>
          <ac:spMkLst>
            <pc:docMk/>
            <pc:sldMk cId="3693198523" sldId="697"/>
            <ac:spMk id="33" creationId="{E144C712-0B3A-4A92-AB49-966FD0BCE12B}"/>
          </ac:spMkLst>
        </pc:spChg>
      </pc:sldChg>
      <pc:sldChg chg="modSp">
        <pc:chgData name="Stewart Gale" userId="3647ddd2-6040-41ae-a96d-232c23482af8" providerId="ADAL" clId="{163176A0-02FC-47D8-8D6B-77EA423298B5}" dt="2026-03-25T07:17:39.814" v="39"/>
        <pc:sldMkLst>
          <pc:docMk/>
          <pc:sldMk cId="470283008" sldId="699"/>
        </pc:sldMkLst>
        <pc:spChg chg="mod">
          <ac:chgData name="Stewart Gale" userId="3647ddd2-6040-41ae-a96d-232c23482af8" providerId="ADAL" clId="{163176A0-02FC-47D8-8D6B-77EA423298B5}" dt="2026-03-25T06:59:34.678" v="24" actId="20577"/>
          <ac:spMkLst>
            <pc:docMk/>
            <pc:sldMk cId="470283008" sldId="699"/>
            <ac:spMk id="8" creationId="{C946E00C-3805-2A52-7328-017F9C50E2EB}"/>
          </ac:spMkLst>
        </pc:spChg>
        <pc:spChg chg="mod">
          <ac:chgData name="Stewart Gale" userId="3647ddd2-6040-41ae-a96d-232c23482af8" providerId="ADAL" clId="{163176A0-02FC-47D8-8D6B-77EA423298B5}" dt="2026-03-25T07:17:39.814" v="39"/>
          <ac:spMkLst>
            <pc:docMk/>
            <pc:sldMk cId="470283008" sldId="699"/>
            <ac:spMk id="10" creationId="{17CB9141-AE91-68AE-34C2-4D0403FB8764}"/>
          </ac:spMkLst>
        </pc:spChg>
        <pc:spChg chg="mod">
          <ac:chgData name="Stewart Gale" userId="3647ddd2-6040-41ae-a96d-232c23482af8" providerId="ADAL" clId="{163176A0-02FC-47D8-8D6B-77EA423298B5}" dt="2026-03-25T06:59:37.806" v="26" actId="20577"/>
          <ac:spMkLst>
            <pc:docMk/>
            <pc:sldMk cId="470283008" sldId="699"/>
            <ac:spMk id="12" creationId="{E8DF8D6E-72F6-351F-3A2B-F3619DA05650}"/>
          </ac:spMkLst>
        </pc:spChg>
        <pc:spChg chg="mod">
          <ac:chgData name="Stewart Gale" userId="3647ddd2-6040-41ae-a96d-232c23482af8" providerId="ADAL" clId="{163176A0-02FC-47D8-8D6B-77EA423298B5}" dt="2026-03-25T06:59:48.596" v="31" actId="114"/>
          <ac:spMkLst>
            <pc:docMk/>
            <pc:sldMk cId="470283008" sldId="699"/>
            <ac:spMk id="14" creationId="{190CE2E9-58B1-133D-5E37-F5BFDBA4F1C4}"/>
          </ac:spMkLst>
        </pc:spChg>
      </pc:sldChg>
      <pc:sldChg chg="addSp modSp mod">
        <pc:chgData name="Stewart Gale" userId="3647ddd2-6040-41ae-a96d-232c23482af8" providerId="ADAL" clId="{163176A0-02FC-47D8-8D6B-77EA423298B5}" dt="2026-03-25T07:27:20.637" v="93" actId="114"/>
        <pc:sldMkLst>
          <pc:docMk/>
          <pc:sldMk cId="3120839969" sldId="700"/>
        </pc:sldMkLst>
        <pc:spChg chg="add mod">
          <ac:chgData name="Stewart Gale" userId="3647ddd2-6040-41ae-a96d-232c23482af8" providerId="ADAL" clId="{163176A0-02FC-47D8-8D6B-77EA423298B5}" dt="2026-03-25T07:27:20.637" v="93" actId="114"/>
          <ac:spMkLst>
            <pc:docMk/>
            <pc:sldMk cId="3120839969" sldId="700"/>
            <ac:spMk id="3" creationId="{39F7834B-2A05-88A8-BB2F-EBE496547BD4}"/>
          </ac:spMkLst>
        </pc:spChg>
      </pc:sldChg>
      <pc:sldChg chg="modSp mod">
        <pc:chgData name="Stewart Gale" userId="3647ddd2-6040-41ae-a96d-232c23482af8" providerId="ADAL" clId="{163176A0-02FC-47D8-8D6B-77EA423298B5}" dt="2026-03-25T07:17:08.428" v="38"/>
        <pc:sldMkLst>
          <pc:docMk/>
          <pc:sldMk cId="2109940038" sldId="703"/>
        </pc:sldMkLst>
        <pc:spChg chg="mod">
          <ac:chgData name="Stewart Gale" userId="3647ddd2-6040-41ae-a96d-232c23482af8" providerId="ADAL" clId="{163176A0-02FC-47D8-8D6B-77EA423298B5}" dt="2026-03-25T07:17:08.428" v="38"/>
          <ac:spMkLst>
            <pc:docMk/>
            <pc:sldMk cId="2109940038" sldId="703"/>
            <ac:spMk id="10" creationId="{7A582F6F-BE27-A507-FDD4-6A275AA75D4F}"/>
          </ac:spMkLst>
        </pc:spChg>
        <pc:spChg chg="mod">
          <ac:chgData name="Stewart Gale" userId="3647ddd2-6040-41ae-a96d-232c23482af8" providerId="ADAL" clId="{163176A0-02FC-47D8-8D6B-77EA423298B5}" dt="2026-03-25T07:16:56.032" v="33" actId="20577"/>
          <ac:spMkLst>
            <pc:docMk/>
            <pc:sldMk cId="2109940038" sldId="703"/>
            <ac:spMk id="16" creationId="{7BA86C11-C4DE-C3C2-959C-495B8CDBC8F0}"/>
          </ac:spMkLst>
        </pc:spChg>
        <pc:spChg chg="mod">
          <ac:chgData name="Stewart Gale" userId="3647ddd2-6040-41ae-a96d-232c23482af8" providerId="ADAL" clId="{163176A0-02FC-47D8-8D6B-77EA423298B5}" dt="2026-03-25T07:16:57.601" v="35" actId="20577"/>
          <ac:spMkLst>
            <pc:docMk/>
            <pc:sldMk cId="2109940038" sldId="703"/>
            <ac:spMk id="17" creationId="{8FCE1FCB-CF0A-C4CF-C83E-1A2EABCA956B}"/>
          </ac:spMkLst>
        </pc:spChg>
        <pc:spChg chg="mod">
          <ac:chgData name="Stewart Gale" userId="3647ddd2-6040-41ae-a96d-232c23482af8" providerId="ADAL" clId="{163176A0-02FC-47D8-8D6B-77EA423298B5}" dt="2026-03-25T07:16:58.983" v="37" actId="20577"/>
          <ac:spMkLst>
            <pc:docMk/>
            <pc:sldMk cId="2109940038" sldId="703"/>
            <ac:spMk id="18" creationId="{1DF29684-1D7A-01DD-A895-30D5FEAA8DA4}"/>
          </ac:spMkLst>
        </pc:spChg>
        <pc:spChg chg="mod">
          <ac:chgData name="Stewart Gale" userId="3647ddd2-6040-41ae-a96d-232c23482af8" providerId="ADAL" clId="{163176A0-02FC-47D8-8D6B-77EA423298B5}" dt="2026-03-25T06:21:04.130" v="10" actId="1076"/>
          <ac:spMkLst>
            <pc:docMk/>
            <pc:sldMk cId="2109940038" sldId="703"/>
            <ac:spMk id="25" creationId="{54AF3CA7-1968-F466-E1E8-6C6A7D80256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25/03/2026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6242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A228A-BAC5-7C2C-584A-1FA6F49E8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F16D81-827D-A300-1A92-72751819FC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8B2385-EE4A-538C-991F-B2B4336C13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59A406-B52E-B729-6D08-5524F51773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988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25/03/2026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25/03/2026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25/03/2026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25/03/2026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18" Type="http://schemas.openxmlformats.org/officeDocument/2006/relationships/image" Target="../media/image7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image" Target="../media/image56.png"/><Relationship Id="rId16" Type="http://schemas.openxmlformats.org/officeDocument/2006/relationships/image" Target="../media/image70.png"/><Relationship Id="rId20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19" Type="http://schemas.openxmlformats.org/officeDocument/2006/relationships/image" Target="../media/image73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10.png"/><Relationship Id="rId21" Type="http://schemas.openxmlformats.org/officeDocument/2006/relationships/image" Target="../media/image23.png"/><Relationship Id="rId7" Type="http://schemas.openxmlformats.org/officeDocument/2006/relationships/image" Target="../media/image90.png"/><Relationship Id="rId12" Type="http://schemas.openxmlformats.org/officeDocument/2006/relationships/image" Target="../media/image140.png"/><Relationship Id="rId17" Type="http://schemas.openxmlformats.org/officeDocument/2006/relationships/image" Target="../media/image19.png"/><Relationship Id="rId2" Type="http://schemas.openxmlformats.org/officeDocument/2006/relationships/image" Target="../media/image410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130.png"/><Relationship Id="rId5" Type="http://schemas.openxmlformats.org/officeDocument/2006/relationships/image" Target="../media/image75.png"/><Relationship Id="rId15" Type="http://schemas.openxmlformats.org/officeDocument/2006/relationships/image" Target="../media/image17.png"/><Relationship Id="rId10" Type="http://schemas.openxmlformats.org/officeDocument/2006/relationships/image" Target="../media/image120.png"/><Relationship Id="rId19" Type="http://schemas.openxmlformats.org/officeDocument/2006/relationships/image" Target="../media/image21.png"/><Relationship Id="rId4" Type="http://schemas.openxmlformats.org/officeDocument/2006/relationships/image" Target="../media/image610.png"/><Relationship Id="rId9" Type="http://schemas.openxmlformats.org/officeDocument/2006/relationships/image" Target="../media/image110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3" Type="http://schemas.openxmlformats.org/officeDocument/2006/relationships/image" Target="../media/image35.png"/><Relationship Id="rId21" Type="http://schemas.openxmlformats.org/officeDocument/2006/relationships/image" Target="../media/image53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image" Target="../media/image34.png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23" Type="http://schemas.openxmlformats.org/officeDocument/2006/relationships/image" Target="../media/image55.pn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Relationship Id="rId22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1991544" y="2348880"/>
            <a:ext cx="835292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63352" y="260648"/>
            <a:ext cx="11665296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7500" dirty="0"/>
              <a:t>Elastic Collisions in 1D </a:t>
            </a:r>
          </a:p>
          <a:p>
            <a:pPr lvl="0" algn="ctr"/>
            <a:r>
              <a:rPr lang="en-GB" sz="7500" b="1" dirty="0">
                <a:latin typeface="+mj-lt"/>
              </a:rPr>
              <a:t>Coefficient of Restitution and </a:t>
            </a:r>
            <a:r>
              <a:rPr lang="en-GB" sz="7500" b="1" dirty="0">
                <a:solidFill>
                  <a:prstClr val="black"/>
                </a:solidFill>
                <a:latin typeface="+mj-lt"/>
              </a:rPr>
              <a:t>Inequalities </a:t>
            </a:r>
            <a:endParaRPr lang="en-GB" sz="7500" b="1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67608" y="3933056"/>
            <a:ext cx="70567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000" dirty="0">
                <a:solidFill>
                  <a:prstClr val="black"/>
                </a:solidFill>
              </a:rPr>
              <a:t>Chapter 4 </a:t>
            </a:r>
          </a:p>
          <a:p>
            <a:pPr lvl="0" algn="ctr"/>
            <a:r>
              <a:rPr lang="en-GB" sz="8000" dirty="0">
                <a:solidFill>
                  <a:prstClr val="black"/>
                </a:solidFill>
              </a:rPr>
              <a:t>(Part 2 of 5)</a:t>
            </a:r>
          </a:p>
        </p:txBody>
      </p:sp>
    </p:spTree>
    <p:extLst>
      <p:ext uri="{BB962C8B-B14F-4D97-AF65-F5344CB8AC3E}">
        <p14:creationId xmlns:p14="http://schemas.microsoft.com/office/powerpoint/2010/main" val="175445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D2C6778-FB45-CADC-CE23-2F2253C5903B}"/>
              </a:ext>
            </a:extLst>
          </p:cNvPr>
          <p:cNvSpPr txBox="1"/>
          <p:nvPr/>
        </p:nvSpPr>
        <p:spPr>
          <a:xfrm>
            <a:off x="479376" y="375888"/>
            <a:ext cx="504056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b.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00DD2D0-0DFF-B4AA-E4C2-843289B4EC23}"/>
                  </a:ext>
                </a:extLst>
              </p:cNvPr>
              <p:cNvSpPr txBox="1"/>
              <p:nvPr/>
            </p:nvSpPr>
            <p:spPr>
              <a:xfrm>
                <a:off x="1008814" y="5004936"/>
                <a:ext cx="500398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does not change direction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00DD2D0-0DFF-B4AA-E4C2-843289B4E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814" y="5004936"/>
                <a:ext cx="5003985" cy="584775"/>
              </a:xfrm>
              <a:prstGeom prst="rect">
                <a:avLst/>
              </a:prstGeom>
              <a:blipFill>
                <a:blip r:embed="rId2"/>
                <a:stretch>
                  <a:fillRect t="-12500" r="-974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10CB5A3-9493-AC77-7765-8C11E1B3D588}"/>
                  </a:ext>
                </a:extLst>
              </p:cNvPr>
              <p:cNvSpPr txBox="1"/>
              <p:nvPr/>
            </p:nvSpPr>
            <p:spPr>
              <a:xfrm>
                <a:off x="1016661" y="5906205"/>
                <a:ext cx="114719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kumimoji="0" lang="en-GB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0</a:t>
                </a:r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10CB5A3-9493-AC77-7765-8C11E1B3D5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661" y="5906205"/>
                <a:ext cx="1147195" cy="584775"/>
              </a:xfrm>
              <a:prstGeom prst="rect">
                <a:avLst/>
              </a:prstGeom>
              <a:blipFill>
                <a:blip r:embed="rId3"/>
                <a:stretch>
                  <a:fillRect t="-12500" r="-10638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EEAFBB0-157B-0D10-A0D6-35D886B73D3A}"/>
                  </a:ext>
                </a:extLst>
              </p:cNvPr>
              <p:cNvSpPr txBox="1"/>
              <p:nvPr/>
            </p:nvSpPr>
            <p:spPr>
              <a:xfrm>
                <a:off x="7923048" y="383191"/>
                <a:ext cx="2773788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dirty="0">
                              <a:solidFill>
                                <a:prstClr val="black"/>
                              </a:solidFill>
                            </a:rPr>
                            <m:t> </m:t>
                          </m:r>
                          <m:r>
                            <a:rPr lang="en-GB" sz="32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GB" sz="32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−2</m:t>
                          </m:r>
                          <m:r>
                            <a:rPr lang="en-GB" sz="32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𝑒𝑢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EEAFBB0-157B-0D10-A0D6-35D886B73D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3048" y="383191"/>
                <a:ext cx="2773788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>
            <a:extLst>
              <a:ext uri="{FF2B5EF4-FFF2-40B4-BE49-F238E27FC236}">
                <a16:creationId xmlns:a16="http://schemas.microsoft.com/office/drawing/2014/main" id="{83DABF4C-0242-BC51-C9D2-5BFE45A45D9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550" t="74693" r="43080" b="10355"/>
          <a:stretch/>
        </p:blipFill>
        <p:spPr>
          <a:xfrm>
            <a:off x="1300319" y="375888"/>
            <a:ext cx="4428218" cy="52322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83B4476-FD8A-0B01-02DC-1478D0E6CBDC}"/>
                  </a:ext>
                </a:extLst>
              </p:cNvPr>
              <p:cNvSpPr txBox="1"/>
              <p:nvPr/>
            </p:nvSpPr>
            <p:spPr>
              <a:xfrm>
                <a:off x="7882086" y="1633264"/>
                <a:ext cx="299733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−2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𝑒𝑢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83B4476-FD8A-0B01-02DC-1478D0E6CB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2086" y="1633264"/>
                <a:ext cx="2997331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F9A9940-2AF9-BBE3-3A25-DC479BD2C888}"/>
                  </a:ext>
                </a:extLst>
              </p:cNvPr>
              <p:cNvSpPr txBox="1"/>
              <p:nvPr/>
            </p:nvSpPr>
            <p:spPr>
              <a:xfrm>
                <a:off x="7738070" y="2437950"/>
                <a:ext cx="299733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2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(1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−2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32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F9A9940-2AF9-BBE3-3A25-DC479BD2C8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8070" y="2437950"/>
                <a:ext cx="2997331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3ADDA40-A2DC-B42F-4162-576E16EDA232}"/>
                  </a:ext>
                </a:extLst>
              </p:cNvPr>
              <p:cNvSpPr txBox="1"/>
              <p:nvPr/>
            </p:nvSpPr>
            <p:spPr>
              <a:xfrm>
                <a:off x="8314134" y="3368782"/>
                <a:ext cx="241371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−2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3ADDA40-A2DC-B42F-4162-576E16EDA2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4134" y="3368782"/>
                <a:ext cx="2413715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C8C6390-4A46-1D1A-6937-4E26DCFBBC0E}"/>
                  </a:ext>
                </a:extLst>
              </p:cNvPr>
              <p:cNvSpPr txBox="1"/>
              <p:nvPr/>
            </p:nvSpPr>
            <p:spPr>
              <a:xfrm>
                <a:off x="9207232" y="4178579"/>
                <a:ext cx="1656184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𝒆</m:t>
                      </m:r>
                      <m:r>
                        <a:rPr lang="en-GB" sz="32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2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C8C6390-4A46-1D1A-6937-4E26DCFBBC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7232" y="4178579"/>
                <a:ext cx="1656184" cy="101752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F700D4A-F6AC-7E67-59BF-93763E19B69E}"/>
              </a:ext>
            </a:extLst>
          </p:cNvPr>
          <p:cNvCxnSpPr>
            <a:cxnSpLocks/>
          </p:cNvCxnSpPr>
          <p:nvPr/>
        </p:nvCxnSpPr>
        <p:spPr>
          <a:xfrm flipH="1">
            <a:off x="6645450" y="391101"/>
            <a:ext cx="15415" cy="60866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3745046C-B003-6188-BADF-86942492032C}"/>
              </a:ext>
            </a:extLst>
          </p:cNvPr>
          <p:cNvGrpSpPr/>
          <p:nvPr/>
        </p:nvGrpSpPr>
        <p:grpSpPr>
          <a:xfrm>
            <a:off x="1695257" y="1124425"/>
            <a:ext cx="2994491" cy="2074119"/>
            <a:chOff x="4447266" y="234682"/>
            <a:chExt cx="2994491" cy="207411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Oval 2">
                  <a:extLst>
                    <a:ext uri="{FF2B5EF4-FFF2-40B4-BE49-F238E27FC236}">
                      <a16:creationId xmlns:a16="http://schemas.microsoft.com/office/drawing/2014/main" id="{64E39076-3839-0110-8F90-00AF4B425CDA}"/>
                    </a:ext>
                  </a:extLst>
                </p:cNvPr>
                <p:cNvSpPr/>
                <p:nvPr/>
              </p:nvSpPr>
              <p:spPr>
                <a:xfrm>
                  <a:off x="4721008" y="1005865"/>
                  <a:ext cx="645941" cy="642408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" name="Oval 2">
                  <a:extLst>
                    <a:ext uri="{FF2B5EF4-FFF2-40B4-BE49-F238E27FC236}">
                      <a16:creationId xmlns:a16="http://schemas.microsoft.com/office/drawing/2014/main" id="{64E39076-3839-0110-8F90-00AF4B425CD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21008" y="1005865"/>
                  <a:ext cx="645941" cy="642408"/>
                </a:xfrm>
                <a:prstGeom prst="ellipse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4A518087-4FC9-1420-72C8-4C9BE7B0F76B}"/>
                </a:ext>
              </a:extLst>
            </p:cNvPr>
            <p:cNvCxnSpPr/>
            <p:nvPr/>
          </p:nvCxnSpPr>
          <p:spPr>
            <a:xfrm>
              <a:off x="4476481" y="696512"/>
              <a:ext cx="107656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7318F7D2-3545-27DD-5930-9116630711F2}"/>
                </a:ext>
              </a:extLst>
            </p:cNvPr>
            <p:cNvCxnSpPr>
              <a:cxnSpLocks/>
            </p:cNvCxnSpPr>
            <p:nvPr/>
          </p:nvCxnSpPr>
          <p:spPr>
            <a:xfrm>
              <a:off x="4493530" y="1884575"/>
              <a:ext cx="107656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8B271719-E4E2-8162-4435-C5BC456377DA}"/>
                    </a:ext>
                  </a:extLst>
                </p:cNvPr>
                <p:cNvSpPr txBox="1"/>
                <p:nvPr/>
              </p:nvSpPr>
              <p:spPr>
                <a:xfrm>
                  <a:off x="4621291" y="1845929"/>
                  <a:ext cx="89046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8B271719-E4E2-8162-4435-C5BC456377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21291" y="1845929"/>
                  <a:ext cx="890469" cy="46166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BE1A4F91-78C7-76E8-FB73-77E1B347D5DD}"/>
                    </a:ext>
                  </a:extLst>
                </p:cNvPr>
                <p:cNvSpPr txBox="1"/>
                <p:nvPr/>
              </p:nvSpPr>
              <p:spPr>
                <a:xfrm>
                  <a:off x="4447266" y="234682"/>
                  <a:ext cx="115501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BE1A4F91-78C7-76E8-FB73-77E1B347D5D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47266" y="234682"/>
                  <a:ext cx="1155010" cy="46166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A31991DE-A524-5D95-8B68-D3C7C62823FB}"/>
                    </a:ext>
                  </a:extLst>
                </p:cNvPr>
                <p:cNvSpPr/>
                <p:nvPr/>
              </p:nvSpPr>
              <p:spPr>
                <a:xfrm>
                  <a:off x="6521959" y="1005865"/>
                  <a:ext cx="645941" cy="642408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A31991DE-A524-5D95-8B68-D3C7C62823F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21959" y="1005865"/>
                  <a:ext cx="645941" cy="642408"/>
                </a:xfrm>
                <a:prstGeom prst="ellipse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2718907B-939F-5BCE-E25E-181586B104B7}"/>
                </a:ext>
              </a:extLst>
            </p:cNvPr>
            <p:cNvCxnSpPr>
              <a:cxnSpLocks/>
            </p:cNvCxnSpPr>
            <p:nvPr/>
          </p:nvCxnSpPr>
          <p:spPr>
            <a:xfrm>
              <a:off x="6294480" y="1884575"/>
              <a:ext cx="107656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30E1EB77-DE94-D4A9-B493-75D9EC815767}"/>
                    </a:ext>
                  </a:extLst>
                </p:cNvPr>
                <p:cNvSpPr txBox="1"/>
                <p:nvPr/>
              </p:nvSpPr>
              <p:spPr>
                <a:xfrm>
                  <a:off x="6357659" y="1847136"/>
                  <a:ext cx="89046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30E1EB77-DE94-D4A9-B493-75D9EC8157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7659" y="1847136"/>
                  <a:ext cx="890469" cy="46166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568D8DFD-B7AE-20D5-9792-98BFCE80ED14}"/>
                    </a:ext>
                  </a:extLst>
                </p:cNvPr>
                <p:cNvSpPr txBox="1"/>
                <p:nvPr/>
              </p:nvSpPr>
              <p:spPr>
                <a:xfrm>
                  <a:off x="6274497" y="282520"/>
                  <a:ext cx="115501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568D8DFD-B7AE-20D5-9792-98BFCE80ED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74497" y="282520"/>
                  <a:ext cx="1155010" cy="461665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9B6DAC2B-5038-81DE-692B-B851C2DFB9A1}"/>
                    </a:ext>
                  </a:extLst>
                </p:cNvPr>
                <p:cNvSpPr txBox="1"/>
                <p:nvPr/>
              </p:nvSpPr>
              <p:spPr>
                <a:xfrm>
                  <a:off x="5545429" y="1091586"/>
                  <a:ext cx="88413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oMath>
                    </m:oMathPara>
                  </a14:m>
                  <a:endParaRPr lang="en-GB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9B6DAC2B-5038-81DE-692B-B851C2DFB9A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45429" y="1091586"/>
                  <a:ext cx="884136" cy="461665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F1C0D83B-B6BF-0F85-760E-599671C62E42}"/>
                    </a:ext>
                  </a:extLst>
                </p:cNvPr>
                <p:cNvSpPr txBox="1"/>
                <p:nvPr/>
              </p:nvSpPr>
              <p:spPr>
                <a:xfrm>
                  <a:off x="4447266" y="791564"/>
                  <a:ext cx="46859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F1C0D83B-B6BF-0F85-760E-599671C62E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47266" y="791564"/>
                  <a:ext cx="468599" cy="461665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0CB971ED-9CED-84F7-111B-16E07AE16497}"/>
                    </a:ext>
                  </a:extLst>
                </p:cNvPr>
                <p:cNvSpPr txBox="1"/>
                <p:nvPr/>
              </p:nvSpPr>
              <p:spPr>
                <a:xfrm>
                  <a:off x="7078829" y="815727"/>
                  <a:ext cx="36292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0CB971ED-9CED-84F7-111B-16E07AE164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78829" y="815727"/>
                  <a:ext cx="362928" cy="461665"/>
                </a:xfrm>
                <a:prstGeom prst="rect">
                  <a:avLst/>
                </a:prstGeom>
                <a:blipFill>
                  <a:blip r:embed="rId18"/>
                  <a:stretch>
                    <a:fillRect l="-5085" r="-1016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D77A40F-D6F0-9588-1B50-90676795563A}"/>
                  </a:ext>
                </a:extLst>
              </p:cNvPr>
              <p:cNvSpPr txBox="1"/>
              <p:nvPr/>
            </p:nvSpPr>
            <p:spPr>
              <a:xfrm>
                <a:off x="1558925" y="3712511"/>
                <a:ext cx="2997331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dirty="0">
                              <a:solidFill>
                                <a:prstClr val="black"/>
                              </a:solidFill>
                            </a:rPr>
                            <m:t> </m:t>
                          </m:r>
                          <m:r>
                            <a:rPr lang="en-GB" sz="32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GB" sz="32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−2</m:t>
                          </m:r>
                          <m:r>
                            <a:rPr lang="en-GB" sz="32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𝑒𝑢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D77A40F-D6F0-9588-1B50-906767955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925" y="3712511"/>
                <a:ext cx="2997331" cy="101752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A672137-BE4F-6F6F-CE64-02214B9A0C38}"/>
                  </a:ext>
                </a:extLst>
              </p:cNvPr>
              <p:cNvSpPr txBox="1"/>
              <p:nvPr/>
            </p:nvSpPr>
            <p:spPr>
              <a:xfrm>
                <a:off x="8547434" y="5517232"/>
                <a:ext cx="2293918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2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32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𝒆</m:t>
                      </m:r>
                      <m:r>
                        <a:rPr lang="en-GB" sz="3200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2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A672137-BE4F-6F6F-CE64-02214B9A0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7434" y="5517232"/>
                <a:ext cx="2293918" cy="101431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9311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  <p:bldP spid="16" grpId="0"/>
      <p:bldP spid="17" grpId="0"/>
      <p:bldP spid="18" grpId="0"/>
      <p:bldP spid="19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E1275B2-67B1-21CF-8E10-5B588E94AD9A}"/>
              </a:ext>
            </a:extLst>
          </p:cNvPr>
          <p:cNvSpPr txBox="1"/>
          <p:nvPr/>
        </p:nvSpPr>
        <p:spPr>
          <a:xfrm>
            <a:off x="335360" y="404664"/>
            <a:ext cx="1137726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Harder questions often ask for an inequality.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72F71D-EB3F-FCD6-8CD9-417BD717A903}"/>
              </a:ext>
            </a:extLst>
          </p:cNvPr>
          <p:cNvSpPr txBox="1"/>
          <p:nvPr/>
        </p:nvSpPr>
        <p:spPr>
          <a:xfrm>
            <a:off x="1655676" y="2780928"/>
            <a:ext cx="888064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 is sometimes tricky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 know where to start.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EDFC8D-0759-48DC-08F9-200DF521F2DC}"/>
              </a:ext>
            </a:extLst>
          </p:cNvPr>
          <p:cNvSpPr txBox="1"/>
          <p:nvPr/>
        </p:nvSpPr>
        <p:spPr>
          <a:xfrm>
            <a:off x="1967372" y="5229200"/>
            <a:ext cx="85689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So, you need a checklist.</a:t>
            </a:r>
          </a:p>
        </p:txBody>
      </p:sp>
    </p:spTree>
    <p:extLst>
      <p:ext uri="{BB962C8B-B14F-4D97-AF65-F5344CB8AC3E}">
        <p14:creationId xmlns:p14="http://schemas.microsoft.com/office/powerpoint/2010/main" val="1065086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B957F-05D1-EBD3-40F0-DB30BA92F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9CD383FF-CD8A-8FF8-D1BC-546CDA7766F2}"/>
              </a:ext>
            </a:extLst>
          </p:cNvPr>
          <p:cNvSpPr txBox="1"/>
          <p:nvPr/>
        </p:nvSpPr>
        <p:spPr>
          <a:xfrm>
            <a:off x="203693" y="4522482"/>
            <a:ext cx="109995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/>
              <a:t>Particles moving in a straight line can’t overtake</a:t>
            </a:r>
            <a:endParaRPr kumimoji="0" lang="en-GB" sz="4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303E631-444B-E13B-5A1E-D6CD96A8066D}"/>
                  </a:ext>
                </a:extLst>
              </p:cNvPr>
              <p:cNvSpPr txBox="1"/>
              <p:nvPr/>
            </p:nvSpPr>
            <p:spPr>
              <a:xfrm>
                <a:off x="623392" y="1594901"/>
                <a:ext cx="5472608" cy="105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𝑝𝑒𝑒𝑑</m:t>
                        </m:r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𝑠𝑒𝑝𝑒𝑟𝑎𝑡𝑖𝑜𝑛</m:t>
                        </m:r>
                      </m:num>
                      <m:den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𝑠𝑝𝑒𝑒𝑑</m:t>
                        </m:r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𝑎𝑝𝑝𝑟𝑜𝑎𝑐h</m:t>
                        </m:r>
                      </m:den>
                    </m:f>
                  </m:oMath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303E631-444B-E13B-5A1E-D6CD96A806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1594901"/>
                <a:ext cx="5472608" cy="10573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50A760E-7D5D-0CD2-F27A-6B746B633220}"/>
                  </a:ext>
                </a:extLst>
              </p:cNvPr>
              <p:cNvSpPr txBox="1"/>
              <p:nvPr/>
            </p:nvSpPr>
            <p:spPr>
              <a:xfrm>
                <a:off x="642290" y="3247719"/>
                <a:ext cx="300543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kumimoji="0" lang="en-GB" sz="400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rPr>
                  <a:t> 0 </a:t>
                </a:r>
                <a:r>
                  <a:rPr kumimoji="0" lang="en-GB" sz="4000" i="0" u="sng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rPr>
                  <a:t>&lt;</a:t>
                </a:r>
                <a:r>
                  <a:rPr kumimoji="0" lang="en-GB" sz="400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kumimoji="0" lang="en-GB" sz="400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r>
                  <a:rPr kumimoji="0" lang="en-GB" sz="4000" i="0" u="sng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rPr>
                  <a:t>&lt;</a:t>
                </a:r>
                <a:r>
                  <a:rPr kumimoji="0" lang="en-GB" sz="400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rPr>
                  <a:t> 1</a:t>
                </a:r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50A760E-7D5D-0CD2-F27A-6B746B6332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290" y="3247719"/>
                <a:ext cx="3005438" cy="707886"/>
              </a:xfrm>
              <a:prstGeom prst="rect">
                <a:avLst/>
              </a:prstGeom>
              <a:blipFill>
                <a:blip r:embed="rId4"/>
                <a:stretch>
                  <a:fillRect l="-6491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9ACA1959-1D3E-451F-57E4-92A4312F150B}"/>
              </a:ext>
            </a:extLst>
          </p:cNvPr>
          <p:cNvSpPr txBox="1"/>
          <p:nvPr/>
        </p:nvSpPr>
        <p:spPr>
          <a:xfrm>
            <a:off x="181312" y="5647600"/>
            <a:ext cx="11747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/>
              <a:t>Particles that don’t change direct their speed must be ≥ 0</a:t>
            </a:r>
            <a:endParaRPr kumimoji="0" lang="en-GB" sz="4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5CDFC72-4FAA-70DD-DDF6-E94F122B809A}"/>
                  </a:ext>
                </a:extLst>
              </p:cNvPr>
              <p:cNvSpPr txBox="1"/>
              <p:nvPr/>
            </p:nvSpPr>
            <p:spPr>
              <a:xfrm>
                <a:off x="131447" y="548680"/>
                <a:ext cx="110892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0" lvl="1" indent="-685800">
                  <a:buFont typeface="Arial" panose="020B0604020202020204" pitchFamily="34" charset="0"/>
                  <a:buChar char="•"/>
                  <a:defRPr/>
                </a:pPr>
                <a:r>
                  <a:rPr lang="en-US" sz="4000" dirty="0"/>
                  <a:t>Momentum Before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/>
                  <a:t> Momentum After</a:t>
                </a:r>
                <a:endParaRPr kumimoji="0" lang="en-GB" sz="54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5CDFC72-4FAA-70DD-DDF6-E94F122B80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447" y="548680"/>
                <a:ext cx="11089232" cy="707886"/>
              </a:xfrm>
              <a:prstGeom prst="rect">
                <a:avLst/>
              </a:prstGeom>
              <a:blipFill>
                <a:blip r:embed="rId5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089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31DD6-68A4-3245-9AEE-D7EDDACA4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02B241A-D857-0673-11C3-F645B0063069}"/>
                  </a:ext>
                </a:extLst>
              </p:cNvPr>
              <p:cNvSpPr txBox="1"/>
              <p:nvPr/>
            </p:nvSpPr>
            <p:spPr>
              <a:xfrm>
                <a:off x="2071764" y="3429000"/>
                <a:ext cx="325836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−10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𝑒𝑢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02B241A-D857-0673-11C3-F645B00630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1764" y="3429000"/>
                <a:ext cx="3258362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A582F6F-BE27-A507-FDD4-6A275AA75D4F}"/>
                  </a:ext>
                </a:extLst>
              </p:cNvPr>
              <p:cNvSpPr txBox="1"/>
              <p:nvPr/>
            </p:nvSpPr>
            <p:spPr>
              <a:xfrm>
                <a:off x="8444828" y="5514729"/>
                <a:ext cx="2592287" cy="8036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200" b="1" dirty="0"/>
                  <a:t>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3200" b="1" i="1">
                        <a:latin typeface="Cambria Math" panose="02040503050406030204" pitchFamily="18" charset="0"/>
                      </a:rPr>
                      <m:t>𝒆</m:t>
                    </m:r>
                    <m:r>
                      <a:rPr lang="en-US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3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endParaRPr lang="en-US" sz="3200" b="1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A582F6F-BE27-A507-FDD4-6A275AA75D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4828" y="5514729"/>
                <a:ext cx="2592287" cy="8036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D8290FC-7DAE-C04D-B9C7-ACE25F18259B}"/>
                  </a:ext>
                </a:extLst>
              </p:cNvPr>
              <p:cNvSpPr txBox="1"/>
              <p:nvPr/>
            </p:nvSpPr>
            <p:spPr>
              <a:xfrm>
                <a:off x="695400" y="5188628"/>
                <a:ext cx="180019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Symbol" panose="05050102010706020507" pitchFamily="18" charset="2"/>
                  </a:rPr>
                  <a:t></a:t>
                </a: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𝑞</m:t>
                    </m:r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≥0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D8290FC-7DAE-C04D-B9C7-ACE25F1825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5188628"/>
                <a:ext cx="1800197" cy="646331"/>
              </a:xfrm>
              <a:prstGeom prst="rect">
                <a:avLst/>
              </a:prstGeom>
              <a:blipFill>
                <a:blip r:embed="rId4"/>
                <a:stretch>
                  <a:fillRect l="-10169" t="-16981" b="-320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BA86C11-C4DE-C3C2-959C-495B8CDBC8F0}"/>
                  </a:ext>
                </a:extLst>
              </p:cNvPr>
              <p:cNvSpPr txBox="1"/>
              <p:nvPr/>
            </p:nvSpPr>
            <p:spPr>
              <a:xfrm>
                <a:off x="7445855" y="1822273"/>
                <a:ext cx="345637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−10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𝑒𝑢</m:t>
                      </m:r>
                      <m:r>
                        <a:rPr kumimoji="0" lang="en-US" sz="3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kumimoji="0" lang="en-US" sz="3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BA86C11-C4DE-C3C2-959C-495B8CDBC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5855" y="1822273"/>
                <a:ext cx="345637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FCE1FCB-CF0A-C4CF-C83E-1A2EABCA956B}"/>
                  </a:ext>
                </a:extLst>
              </p:cNvPr>
              <p:cNvSpPr txBox="1"/>
              <p:nvPr/>
            </p:nvSpPr>
            <p:spPr>
              <a:xfrm>
                <a:off x="7477531" y="2674898"/>
                <a:ext cx="309634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(1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kumimoji="0" lang="en-US" sz="3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kumimoji="0" lang="en-US" sz="3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FCE1FCB-CF0A-C4CF-C83E-1A2EABCA95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7531" y="2674898"/>
                <a:ext cx="3096348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DF29684-1D7A-01DD-A895-30D5FEAA8DA4}"/>
                  </a:ext>
                </a:extLst>
              </p:cNvPr>
              <p:cNvSpPr txBox="1"/>
              <p:nvPr/>
            </p:nvSpPr>
            <p:spPr>
              <a:xfrm>
                <a:off x="8053595" y="3530024"/>
                <a:ext cx="252028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kumimoji="0" lang="en-US" sz="3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kumimoji="0" lang="en-US" sz="3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DF29684-1D7A-01DD-A895-30D5FEAA8D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3595" y="3530024"/>
                <a:ext cx="2520284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669BDBD-DB15-85EE-A403-579F212455F3}"/>
                  </a:ext>
                </a:extLst>
              </p:cNvPr>
              <p:cNvSpPr txBox="1"/>
              <p:nvPr/>
            </p:nvSpPr>
            <p:spPr>
              <a:xfrm>
                <a:off x="9276207" y="4250530"/>
                <a:ext cx="1465125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kumimoji="0" lang="en-US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kumimoji="0" lang="en-US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kumimoji="0" lang="en-US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669BDBD-DB15-85EE-A403-579F212455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6207" y="4250530"/>
                <a:ext cx="1465125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5AA55C9-E0DF-937C-6E71-A27B6E59D059}"/>
              </a:ext>
            </a:extLst>
          </p:cNvPr>
          <p:cNvCxnSpPr>
            <a:cxnSpLocks/>
          </p:cNvCxnSpPr>
          <p:nvPr/>
        </p:nvCxnSpPr>
        <p:spPr>
          <a:xfrm>
            <a:off x="6384032" y="1628800"/>
            <a:ext cx="0" cy="47821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BF09F6B-73D3-9D4A-EB99-992E09F6F6C7}"/>
                  </a:ext>
                </a:extLst>
              </p:cNvPr>
              <p:cNvSpPr txBox="1"/>
              <p:nvPr/>
            </p:nvSpPr>
            <p:spPr>
              <a:xfrm>
                <a:off x="588592" y="4293096"/>
                <a:ext cx="510744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kumimoji="0" lang="en-GB" sz="3200" b="1" i="1" u="none" strike="noStrike" kern="1200" cap="none" spc="-30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𝒒</m:t>
                    </m:r>
                    <m:r>
                      <a:rPr kumimoji="0" lang="en-GB" sz="3200" b="1" i="1" u="none" strike="noStrike" kern="1200" cap="none" spc="-30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3200" dirty="0"/>
                  <a:t> does not change direction 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BF09F6B-73D3-9D4A-EB99-992E09F6F6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592" y="4293096"/>
                <a:ext cx="5107446" cy="584775"/>
              </a:xfrm>
              <a:prstGeom prst="rect">
                <a:avLst/>
              </a:prstGeom>
              <a:blipFill>
                <a:blip r:embed="rId9"/>
                <a:stretch>
                  <a:fillRect t="-12500" r="-3943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88EA2884-699C-18ED-3354-497B6F783E84}"/>
                  </a:ext>
                </a:extLst>
              </p:cNvPr>
              <p:cNvSpPr/>
              <p:nvPr/>
            </p:nvSpPr>
            <p:spPr>
              <a:xfrm>
                <a:off x="2183230" y="2174349"/>
                <a:ext cx="883455" cy="918561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54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88EA2884-699C-18ED-3354-497B6F783E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3230" y="2174349"/>
                <a:ext cx="883455" cy="918561"/>
              </a:xfrm>
              <a:prstGeom prst="ellipse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FEAA9AB-AF7A-2667-9418-D187563BF1C1}"/>
              </a:ext>
            </a:extLst>
          </p:cNvPr>
          <p:cNvCxnSpPr>
            <a:cxnSpLocks/>
          </p:cNvCxnSpPr>
          <p:nvPr/>
        </p:nvCxnSpPr>
        <p:spPr>
          <a:xfrm>
            <a:off x="2065747" y="3326477"/>
            <a:ext cx="1076568" cy="0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2367A2C-F40F-0B92-9181-CC249651B5AE}"/>
                  </a:ext>
                </a:extLst>
              </p:cNvPr>
              <p:cNvSpPr txBox="1"/>
              <p:nvPr/>
            </p:nvSpPr>
            <p:spPr>
              <a:xfrm>
                <a:off x="2390657" y="1506681"/>
                <a:ext cx="46859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2367A2C-F40F-0B92-9181-CC249651B5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657" y="1506681"/>
                <a:ext cx="468599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4AF3CA7-1968-F466-E1E8-6C6A7D802568}"/>
                  </a:ext>
                </a:extLst>
              </p:cNvPr>
              <p:cNvSpPr txBox="1"/>
              <p:nvPr/>
            </p:nvSpPr>
            <p:spPr>
              <a:xfrm>
                <a:off x="407368" y="173489"/>
                <a:ext cx="11665295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After a collision, the speed of q is </a:t>
                </a: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32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−10</m:t>
                    </m:r>
                    <m:r>
                      <a:rPr lang="en-GB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𝑒𝑢</m:t>
                    </m:r>
                  </m:oMath>
                </a14:m>
                <a:r>
                  <a:rPr lang="en-GB" sz="3200" dirty="0"/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GB" sz="3200" b="1" i="1" spc="-3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𝒒</m:t>
                    </m:r>
                    <m:r>
                      <a:rPr lang="en-GB" sz="3200" b="1" i="1" spc="-3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3200" dirty="0"/>
                  <a:t> does not change direction. Find the range of possible values for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𝒆</m:t>
                    </m:r>
                  </m:oMath>
                </a14:m>
                <a:r>
                  <a:rPr lang="en-GB" sz="3200" dirty="0"/>
                  <a:t>.  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4AF3CA7-1968-F466-E1E8-6C6A7D8025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73489"/>
                <a:ext cx="11665295" cy="1077218"/>
              </a:xfrm>
              <a:prstGeom prst="rect">
                <a:avLst/>
              </a:prstGeom>
              <a:blipFill>
                <a:blip r:embed="rId12"/>
                <a:stretch>
                  <a:fillRect l="-1359" t="-6780" r="-523" b="-180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994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6" grpId="0"/>
      <p:bldP spid="17" grpId="0"/>
      <p:bldP spid="18" grpId="0"/>
      <p:bldP spid="20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79376" y="980728"/>
                <a:ext cx="11233248" cy="550920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Two balls P and Q have masses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3200" dirty="0"/>
                  <a:t> and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3200" dirty="0"/>
                  <a:t> respectively.</a:t>
                </a:r>
              </a:p>
              <a:p>
                <a:endParaRPr lang="en-GB" sz="3200" dirty="0"/>
              </a:p>
              <a:p>
                <a:r>
                  <a:rPr lang="en-GB" sz="3200" dirty="0"/>
                  <a:t>They are travelling in opposite directions towards each other along the same straight line on a smooth level floor.</a:t>
                </a:r>
              </a:p>
              <a:p>
                <a:endParaRPr lang="en-GB" sz="3200" dirty="0"/>
              </a:p>
              <a:p>
                <a:r>
                  <a:rPr lang="en-GB" sz="3200" dirty="0"/>
                  <a:t>Immediately before they collide, P has a speed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GB" sz="3200" dirty="0"/>
                  <a:t> and Q has a speed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GB" sz="3200" dirty="0"/>
                  <a:t>. The coefficient of restitution between P and Q is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GB" sz="3200" dirty="0"/>
                  <a:t>. </a:t>
                </a:r>
              </a:p>
              <a:p>
                <a:endParaRPr lang="en-GB" sz="3200" dirty="0"/>
              </a:p>
              <a:p>
                <a:r>
                  <a:rPr lang="en-GB" sz="3200" dirty="0"/>
                  <a:t>Given that the direction of motion of P is unchanged, </a:t>
                </a:r>
              </a:p>
              <a:p>
                <a:r>
                  <a:rPr lang="en-GB" sz="3200" dirty="0"/>
                  <a:t>find the range of possible values of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GB" sz="3200" dirty="0"/>
                  <a:t> </a:t>
                </a:r>
              </a:p>
              <a:p>
                <a:r>
                  <a:rPr lang="en-GB" sz="3200" dirty="0"/>
                  <a:t>(You may model the balls as smooth spheres).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980728"/>
                <a:ext cx="11233248" cy="5509200"/>
              </a:xfrm>
              <a:prstGeom prst="rect">
                <a:avLst/>
              </a:prstGeom>
              <a:blipFill>
                <a:blip r:embed="rId2"/>
                <a:stretch>
                  <a:fillRect r="-263" b="-42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AA3E71C7-0A86-AEDE-1CA9-115DF146CB56}"/>
              </a:ext>
            </a:extLst>
          </p:cNvPr>
          <p:cNvSpPr txBox="1"/>
          <p:nvPr/>
        </p:nvSpPr>
        <p:spPr>
          <a:xfrm>
            <a:off x="4655840" y="34549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Question A</a:t>
            </a:r>
          </a:p>
        </p:txBody>
      </p:sp>
    </p:spTree>
    <p:extLst>
      <p:ext uri="{BB962C8B-B14F-4D97-AF65-F5344CB8AC3E}">
        <p14:creationId xmlns:p14="http://schemas.microsoft.com/office/powerpoint/2010/main" val="1151127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016D9-8290-DFE9-CE55-C1E81ABAA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66A5D0A-0355-BA29-3588-745C88578228}"/>
                  </a:ext>
                </a:extLst>
              </p:cNvPr>
              <p:cNvSpPr txBox="1"/>
              <p:nvPr/>
            </p:nvSpPr>
            <p:spPr>
              <a:xfrm>
                <a:off x="392915" y="2814725"/>
                <a:ext cx="546443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𝑚𝑢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−8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𝑚𝑢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𝑚𝑝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𝑚𝑞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66A5D0A-0355-BA29-3588-745C885782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15" y="2814725"/>
                <a:ext cx="5464438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D6356804-63BB-C1D8-BB78-AF46E258312F}"/>
              </a:ext>
            </a:extLst>
          </p:cNvPr>
          <p:cNvGrpSpPr/>
          <p:nvPr/>
        </p:nvGrpSpPr>
        <p:grpSpPr>
          <a:xfrm>
            <a:off x="1566241" y="172069"/>
            <a:ext cx="2994491" cy="2074119"/>
            <a:chOff x="4447266" y="234682"/>
            <a:chExt cx="2994491" cy="207411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Oval 2">
                  <a:extLst>
                    <a:ext uri="{FF2B5EF4-FFF2-40B4-BE49-F238E27FC236}">
                      <a16:creationId xmlns:a16="http://schemas.microsoft.com/office/drawing/2014/main" id="{8B9443FC-557F-0B92-4BC6-9E6AFEB38307}"/>
                    </a:ext>
                  </a:extLst>
                </p:cNvPr>
                <p:cNvSpPr/>
                <p:nvPr/>
              </p:nvSpPr>
              <p:spPr>
                <a:xfrm>
                  <a:off x="4721008" y="1005865"/>
                  <a:ext cx="645941" cy="642408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" name="Oval 2">
                  <a:extLst>
                    <a:ext uri="{FF2B5EF4-FFF2-40B4-BE49-F238E27FC236}">
                      <a16:creationId xmlns:a16="http://schemas.microsoft.com/office/drawing/2014/main" id="{8B9443FC-557F-0B92-4BC6-9E6AFEB3830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21008" y="1005865"/>
                  <a:ext cx="645941" cy="642408"/>
                </a:xfrm>
                <a:prstGeom prst="ellipse">
                  <a:avLst/>
                </a:prstGeom>
                <a:blipFill>
                  <a:blip r:embed="rId3"/>
                  <a:stretch>
                    <a:fillRect l="-3636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135FFF93-50BB-564C-5CE6-08962BDFB419}"/>
                </a:ext>
              </a:extLst>
            </p:cNvPr>
            <p:cNvCxnSpPr/>
            <p:nvPr/>
          </p:nvCxnSpPr>
          <p:spPr>
            <a:xfrm>
              <a:off x="4476481" y="696512"/>
              <a:ext cx="107656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0735620B-65D5-A5FA-0310-93C9B8702E58}"/>
                </a:ext>
              </a:extLst>
            </p:cNvPr>
            <p:cNvCxnSpPr>
              <a:cxnSpLocks/>
            </p:cNvCxnSpPr>
            <p:nvPr/>
          </p:nvCxnSpPr>
          <p:spPr>
            <a:xfrm>
              <a:off x="4493530" y="1884575"/>
              <a:ext cx="107656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FF025856-3D22-7D6B-D08D-A3BC061B252A}"/>
                    </a:ext>
                  </a:extLst>
                </p:cNvPr>
                <p:cNvSpPr txBox="1"/>
                <p:nvPr/>
              </p:nvSpPr>
              <p:spPr>
                <a:xfrm>
                  <a:off x="4621291" y="1845929"/>
                  <a:ext cx="89046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FF025856-3D22-7D6B-D08D-A3BC061B25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21291" y="1845929"/>
                  <a:ext cx="890469" cy="461665"/>
                </a:xfrm>
                <a:prstGeom prst="rect">
                  <a:avLst/>
                </a:prstGeom>
                <a:blipFill>
                  <a:blip r:embed="rId4"/>
                  <a:stretch>
                    <a:fillRect b="-10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9CE742C8-C578-F40E-20DF-B9F7B35E5046}"/>
                    </a:ext>
                  </a:extLst>
                </p:cNvPr>
                <p:cNvSpPr txBox="1"/>
                <p:nvPr/>
              </p:nvSpPr>
              <p:spPr>
                <a:xfrm>
                  <a:off x="4447266" y="234682"/>
                  <a:ext cx="115501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9CE742C8-C578-F40E-20DF-B9F7B35E50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47266" y="234682"/>
                  <a:ext cx="1155010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2CE1D88A-1447-D8D3-C063-C4CF7D9B5860}"/>
                    </a:ext>
                  </a:extLst>
                </p:cNvPr>
                <p:cNvSpPr/>
                <p:nvPr/>
              </p:nvSpPr>
              <p:spPr>
                <a:xfrm>
                  <a:off x="6521959" y="1005865"/>
                  <a:ext cx="645941" cy="642408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2CE1D88A-1447-D8D3-C063-C4CF7D9B586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21959" y="1005865"/>
                  <a:ext cx="645941" cy="642408"/>
                </a:xfrm>
                <a:prstGeom prst="ellipse">
                  <a:avLst/>
                </a:prstGeom>
                <a:blipFill>
                  <a:blip r:embed="rId6"/>
                  <a:stretch>
                    <a:fillRect l="-2727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0841775E-AAE7-7480-38E4-0020BEE9473A}"/>
                </a:ext>
              </a:extLst>
            </p:cNvPr>
            <p:cNvCxnSpPr/>
            <p:nvPr/>
          </p:nvCxnSpPr>
          <p:spPr>
            <a:xfrm flipH="1">
              <a:off x="6277431" y="696512"/>
              <a:ext cx="107656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16A04711-2A25-F199-5464-7576FF03B019}"/>
                </a:ext>
              </a:extLst>
            </p:cNvPr>
            <p:cNvCxnSpPr>
              <a:cxnSpLocks/>
            </p:cNvCxnSpPr>
            <p:nvPr/>
          </p:nvCxnSpPr>
          <p:spPr>
            <a:xfrm>
              <a:off x="6294480" y="1884575"/>
              <a:ext cx="107656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4975E74-7031-E335-754E-5A0704291031}"/>
                    </a:ext>
                  </a:extLst>
                </p:cNvPr>
                <p:cNvSpPr txBox="1"/>
                <p:nvPr/>
              </p:nvSpPr>
              <p:spPr>
                <a:xfrm>
                  <a:off x="6357659" y="1847136"/>
                  <a:ext cx="89046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4975E74-7031-E335-754E-5A07042910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7659" y="1847136"/>
                  <a:ext cx="890469" cy="461665"/>
                </a:xfrm>
                <a:prstGeom prst="rect">
                  <a:avLst/>
                </a:prstGeom>
                <a:blipFill>
                  <a:blip r:embed="rId7"/>
                  <a:stretch>
                    <a:fillRect b="-10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1A593E4-93C3-4179-CBAE-C3E0575C041B}"/>
                    </a:ext>
                  </a:extLst>
                </p:cNvPr>
                <p:cNvSpPr txBox="1"/>
                <p:nvPr/>
              </p:nvSpPr>
              <p:spPr>
                <a:xfrm>
                  <a:off x="6169774" y="234682"/>
                  <a:ext cx="115501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1A593E4-93C3-4179-CBAE-C3E0575C041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69774" y="234682"/>
                  <a:ext cx="1155010" cy="4616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2DB9650-3D6D-CC27-B3D7-B2DD550A53EE}"/>
                    </a:ext>
                  </a:extLst>
                </p:cNvPr>
                <p:cNvSpPr txBox="1"/>
                <p:nvPr/>
              </p:nvSpPr>
              <p:spPr>
                <a:xfrm>
                  <a:off x="5362201" y="1091586"/>
                  <a:ext cx="106736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 ?</m:t>
                        </m:r>
                      </m:oMath>
                    </m:oMathPara>
                  </a14:m>
                  <a:endParaRPr lang="en-GB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2DB9650-3D6D-CC27-B3D7-B2DD550A53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62201" y="1091586"/>
                  <a:ext cx="1067364" cy="46166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AA2C9A67-37E9-1940-E515-5D6EE940F25B}"/>
                    </a:ext>
                  </a:extLst>
                </p:cNvPr>
                <p:cNvSpPr txBox="1"/>
                <p:nvPr/>
              </p:nvSpPr>
              <p:spPr>
                <a:xfrm>
                  <a:off x="4447266" y="791564"/>
                  <a:ext cx="46859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AA2C9A67-37E9-1940-E515-5D6EE940F25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47266" y="791564"/>
                  <a:ext cx="468599" cy="46166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85460A9D-3FE1-F75B-1793-3D266F1843E8}"/>
                    </a:ext>
                  </a:extLst>
                </p:cNvPr>
                <p:cNvSpPr txBox="1"/>
                <p:nvPr/>
              </p:nvSpPr>
              <p:spPr>
                <a:xfrm>
                  <a:off x="7078829" y="815727"/>
                  <a:ext cx="36292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85460A9D-3FE1-F75B-1793-3D266F1843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78829" y="815727"/>
                  <a:ext cx="362928" cy="461665"/>
                </a:xfrm>
                <a:prstGeom prst="rect">
                  <a:avLst/>
                </a:prstGeom>
                <a:blipFill>
                  <a:blip r:embed="rId11"/>
                  <a:stretch>
                    <a:fillRect l="-11864" r="-20339" b="-1333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37D16BC-AB25-710A-5ED5-119A877F824D}"/>
                  </a:ext>
                </a:extLst>
              </p:cNvPr>
              <p:cNvSpPr txBox="1"/>
              <p:nvPr/>
            </p:nvSpPr>
            <p:spPr>
              <a:xfrm>
                <a:off x="407368" y="4261020"/>
                <a:ext cx="57606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𝒆</m:t>
                      </m:r>
                    </m:oMath>
                  </m:oMathPara>
                </a14:m>
                <a:endPara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37D16BC-AB25-710A-5ED5-119A877F82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261020"/>
                <a:ext cx="576064" cy="83099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700254B-9B6B-FB22-02E3-AC3A216D58DE}"/>
                  </a:ext>
                </a:extLst>
              </p:cNvPr>
              <p:cNvSpPr txBox="1"/>
              <p:nvPr/>
            </p:nvSpPr>
            <p:spPr>
              <a:xfrm>
                <a:off x="2459711" y="3576702"/>
                <a:ext cx="253176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sz="32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3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sz="3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700254B-9B6B-FB22-02E3-AC3A216D5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711" y="3576702"/>
                <a:ext cx="2531762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DEADD78-5472-A829-92F6-C6CFA67CBD9D}"/>
                  </a:ext>
                </a:extLst>
              </p:cNvPr>
              <p:cNvSpPr txBox="1"/>
              <p:nvPr/>
            </p:nvSpPr>
            <p:spPr>
              <a:xfrm>
                <a:off x="1131031" y="4561849"/>
                <a:ext cx="2298109" cy="936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DEADD78-5472-A829-92F6-C6CFA67CBD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031" y="4561849"/>
                <a:ext cx="2298109" cy="93653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540216D-BA83-5551-3F8C-A24ECA4EBC93}"/>
                  </a:ext>
                </a:extLst>
              </p:cNvPr>
              <p:cNvSpPr txBox="1"/>
              <p:nvPr/>
            </p:nvSpPr>
            <p:spPr>
              <a:xfrm>
                <a:off x="743909" y="5716549"/>
                <a:ext cx="258186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𝑒𝑢</m:t>
                      </m:r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20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kumimoji="0" lang="en-US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kumimoji="0" lang="en-GB" sz="320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GB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540216D-BA83-5551-3F8C-A24ECA4EBC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909" y="5716549"/>
                <a:ext cx="2581861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15AE418-9558-F7F9-A2BB-725D894DADD8}"/>
              </a:ext>
            </a:extLst>
          </p:cNvPr>
          <p:cNvCxnSpPr>
            <a:cxnSpLocks/>
          </p:cNvCxnSpPr>
          <p:nvPr/>
        </p:nvCxnSpPr>
        <p:spPr>
          <a:xfrm>
            <a:off x="6265867" y="295997"/>
            <a:ext cx="22395" cy="61573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0A56F43-D468-5E96-CD15-DADE2926F771}"/>
              </a:ext>
            </a:extLst>
          </p:cNvPr>
          <p:cNvSpPr txBox="1"/>
          <p:nvPr/>
        </p:nvSpPr>
        <p:spPr>
          <a:xfrm>
            <a:off x="339879" y="2213575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/>
              <a:t>CoM</a:t>
            </a:r>
            <a:endParaRPr lang="en-GB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5D005C5-90B6-2361-2958-CCCF48104E87}"/>
                  </a:ext>
                </a:extLst>
              </p:cNvPr>
              <p:cNvSpPr txBox="1"/>
              <p:nvPr/>
            </p:nvSpPr>
            <p:spPr>
              <a:xfrm>
                <a:off x="6635938" y="173618"/>
                <a:ext cx="23697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>
                    <a:solidFill>
                      <a:schemeClr val="tx1"/>
                    </a:solidFill>
                  </a:rPr>
                  <a:t>Solve for </a:t>
                </a:r>
                <a14:m>
                  <m:oMath xmlns:m="http://schemas.openxmlformats.org/officeDocument/2006/math"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𝒑</m:t>
                    </m:r>
                  </m:oMath>
                </a14:m>
                <a:endParaRPr lang="en-GB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5D005C5-90B6-2361-2958-CCCF48104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5938" y="173618"/>
                <a:ext cx="2369709" cy="646331"/>
              </a:xfrm>
              <a:prstGeom prst="rect">
                <a:avLst/>
              </a:prstGeom>
              <a:blipFill>
                <a:blip r:embed="rId16"/>
                <a:stretch>
                  <a:fillRect l="-7990" t="-14019" b="-336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8531F6E-85DD-A225-BD10-4051FEC0D6DD}"/>
                  </a:ext>
                </a:extLst>
              </p:cNvPr>
              <p:cNvSpPr txBox="1"/>
              <p:nvPr/>
            </p:nvSpPr>
            <p:spPr>
              <a:xfrm>
                <a:off x="7159514" y="4830801"/>
                <a:ext cx="338340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−20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𝑒𝑢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8531F6E-85DD-A225-BD10-4051FEC0D6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9514" y="4830801"/>
                <a:ext cx="3383405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62DABAE-2D87-145F-9B25-1BBD51DD749F}"/>
                  </a:ext>
                </a:extLst>
              </p:cNvPr>
              <p:cNvSpPr txBox="1"/>
              <p:nvPr/>
            </p:nvSpPr>
            <p:spPr>
              <a:xfrm>
                <a:off x="7318407" y="5612760"/>
                <a:ext cx="3258362" cy="10157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dirty="0">
                              <a:solidFill>
                                <a:prstClr val="black"/>
                              </a:solidFill>
                            </a:rPr>
                            <m:t> 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−20</m:t>
                          </m:r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𝑒𝑢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62DABAE-2D87-145F-9B25-1BBD51DD74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8407" y="5612760"/>
                <a:ext cx="3258362" cy="101572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28B3500-F7A2-E68E-7205-B9BBF5DEE681}"/>
                  </a:ext>
                </a:extLst>
              </p:cNvPr>
              <p:cNvSpPr txBox="1"/>
              <p:nvPr/>
            </p:nvSpPr>
            <p:spPr>
              <a:xfrm>
                <a:off x="7001863" y="878668"/>
                <a:ext cx="267762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GB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3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28B3500-F7A2-E68E-7205-B9BBF5DEE6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1863" y="878668"/>
                <a:ext cx="2677624" cy="58477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7C9C346-AC92-716B-421D-300E832D9E1D}"/>
                  </a:ext>
                </a:extLst>
              </p:cNvPr>
              <p:cNvSpPr txBox="1"/>
              <p:nvPr/>
            </p:nvSpPr>
            <p:spPr>
              <a:xfrm>
                <a:off x="6897204" y="1946610"/>
                <a:ext cx="333249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noProof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b="0" i="1" noProof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𝑒𝑢</m:t>
                      </m:r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kumimoji="0" lang="en-GB" sz="320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kumimoji="0" lang="en-US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kumimoji="0" lang="en-GB" sz="320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GB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7C9C346-AC92-716B-421D-300E832D9E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7204" y="1946610"/>
                <a:ext cx="3332496" cy="58477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77367849-F5B6-692F-F82C-F2361F48A5CB}"/>
              </a:ext>
            </a:extLst>
          </p:cNvPr>
          <p:cNvSpPr txBox="1"/>
          <p:nvPr/>
        </p:nvSpPr>
        <p:spPr>
          <a:xfrm>
            <a:off x="6635938" y="1451488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X 4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590DA10-AC81-68A4-B69B-05E5546C723E}"/>
                  </a:ext>
                </a:extLst>
              </p:cNvPr>
              <p:cNvSpPr txBox="1"/>
              <p:nvPr/>
            </p:nvSpPr>
            <p:spPr>
              <a:xfrm>
                <a:off x="6934346" y="3167021"/>
                <a:ext cx="390756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𝑒𝑢</m:t>
                      </m:r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590DA10-AC81-68A4-B69B-05E5546C72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346" y="3167021"/>
                <a:ext cx="3907567" cy="58477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144C712-0B3A-4A92-AB49-966FD0BCE12B}"/>
                  </a:ext>
                </a:extLst>
              </p:cNvPr>
              <p:cNvSpPr txBox="1"/>
              <p:nvPr/>
            </p:nvSpPr>
            <p:spPr>
              <a:xfrm>
                <a:off x="6854118" y="3998911"/>
                <a:ext cx="313031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𝑒𝑢</m:t>
                      </m:r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−7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144C712-0B3A-4A92-AB49-966FD0BCE1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4118" y="3998911"/>
                <a:ext cx="3130314" cy="58477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36CD7016-97D1-6E19-61A9-D9CE491E01C0}"/>
              </a:ext>
            </a:extLst>
          </p:cNvPr>
          <p:cNvSpPr txBox="1"/>
          <p:nvPr/>
        </p:nvSpPr>
        <p:spPr>
          <a:xfrm>
            <a:off x="6635938" y="2600704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Sub</a:t>
            </a:r>
          </a:p>
        </p:txBody>
      </p:sp>
    </p:spTree>
    <p:extLst>
      <p:ext uri="{BB962C8B-B14F-4D97-AF65-F5344CB8AC3E}">
        <p14:creationId xmlns:p14="http://schemas.microsoft.com/office/powerpoint/2010/main" val="3693198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40" grpId="0"/>
      <p:bldP spid="41" grpId="0"/>
      <p:bldP spid="43" grpId="0"/>
      <p:bldP spid="5" grpId="0"/>
      <p:bldP spid="8" grpId="0"/>
      <p:bldP spid="23" grpId="0"/>
      <p:bldP spid="24" grpId="0"/>
      <p:bldP spid="27" grpId="0"/>
      <p:bldP spid="28" grpId="0"/>
      <p:bldP spid="30" grpId="0"/>
      <p:bldP spid="32" grpId="0"/>
      <p:bldP spid="33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946E00C-3805-2A52-7328-017F9C50E2EB}"/>
                  </a:ext>
                </a:extLst>
              </p:cNvPr>
              <p:cNvSpPr txBox="1"/>
              <p:nvPr/>
            </p:nvSpPr>
            <p:spPr>
              <a:xfrm>
                <a:off x="605391" y="289247"/>
                <a:ext cx="3258362" cy="11310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dirty="0">
                              <a:solidFill>
                                <a:prstClr val="black"/>
                              </a:solidFill>
                            </a:rPr>
                            <m:t> 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−20</m:t>
                          </m:r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𝑒𝑢</m:t>
                          </m:r>
                        </m:num>
                        <m:den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946E00C-3805-2A52-7328-017F9C50E2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391" y="289247"/>
                <a:ext cx="3258362" cy="11310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7CB9141-AE91-68AE-34C2-4D0403FB8764}"/>
                  </a:ext>
                </a:extLst>
              </p:cNvPr>
              <p:cNvSpPr txBox="1"/>
              <p:nvPr/>
            </p:nvSpPr>
            <p:spPr>
              <a:xfrm>
                <a:off x="8112222" y="5445224"/>
                <a:ext cx="2592287" cy="892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/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𝒆</m:t>
                    </m:r>
                    <m:r>
                      <a:rPr lang="en-US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endParaRPr lang="en-US" sz="3600" b="1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7CB9141-AE91-68AE-34C2-4D0403FB87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222" y="5445224"/>
                <a:ext cx="2592287" cy="892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8DF8D6E-72F6-351F-3A2B-F3619DA05650}"/>
                  </a:ext>
                </a:extLst>
              </p:cNvPr>
              <p:cNvSpPr txBox="1"/>
              <p:nvPr/>
            </p:nvSpPr>
            <p:spPr>
              <a:xfrm>
                <a:off x="767408" y="1774361"/>
                <a:ext cx="446449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-30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kumimoji="0" lang="en-GB" sz="3600" b="0" i="0" u="none" strike="noStrike" kern="1200" cap="none" spc="-3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r>
                  <a:rPr kumimoji="0" lang="en-GB" sz="3600" i="0" u="none" strike="noStrike" kern="1200" cap="none" spc="-3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does not change direction</a:t>
                </a: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8DF8D6E-72F6-351F-3A2B-F3619DA056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1774361"/>
                <a:ext cx="4464494" cy="646331"/>
              </a:xfrm>
              <a:prstGeom prst="rect">
                <a:avLst/>
              </a:prstGeom>
              <a:blipFill>
                <a:blip r:embed="rId4"/>
                <a:stretch>
                  <a:fillRect t="-14151" r="-1503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90CE2E9-58B1-133D-5E37-F5BFDBA4F1C4}"/>
                  </a:ext>
                </a:extLst>
              </p:cNvPr>
              <p:cNvSpPr txBox="1"/>
              <p:nvPr/>
            </p:nvSpPr>
            <p:spPr>
              <a:xfrm>
                <a:off x="695400" y="2915501"/>
                <a:ext cx="180019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Symbol" panose="05050102010706020507" pitchFamily="18" charset="2"/>
                  </a:rPr>
                  <a:t></a:t>
                </a: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𝑝</m:t>
                    </m:r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≥0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90CE2E9-58B1-133D-5E37-F5BFDBA4F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915501"/>
                <a:ext cx="1800197" cy="646331"/>
              </a:xfrm>
              <a:prstGeom prst="rect">
                <a:avLst/>
              </a:prstGeom>
              <a:blipFill>
                <a:blip r:embed="rId5"/>
                <a:stretch>
                  <a:fillRect l="-10169" t="-16981" b="-320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0F27B41-9858-CC21-0A2B-B10200E4D179}"/>
                  </a:ext>
                </a:extLst>
              </p:cNvPr>
              <p:cNvSpPr txBox="1"/>
              <p:nvPr/>
            </p:nvSpPr>
            <p:spPr>
              <a:xfrm>
                <a:off x="7633138" y="420323"/>
                <a:ext cx="3456379" cy="11310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𝑢</m:t>
                          </m:r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−20</m:t>
                          </m:r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𝑒𝑢</m:t>
                          </m:r>
                        </m:num>
                        <m:den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7</m:t>
                          </m:r>
                        </m:den>
                      </m:f>
                      <m:r>
                        <a:rPr kumimoji="0" lang="en-US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≥</m:t>
                      </m:r>
                      <m:r>
                        <a:rPr kumimoji="0" lang="en-US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0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0F27B41-9858-CC21-0A2B-B10200E4D1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3138" y="420323"/>
                <a:ext cx="3456379" cy="11310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24E23A3-ECA5-C34B-3052-73DF4E56CEE7}"/>
                  </a:ext>
                </a:extLst>
              </p:cNvPr>
              <p:cNvSpPr txBox="1"/>
              <p:nvPr/>
            </p:nvSpPr>
            <p:spPr>
              <a:xfrm>
                <a:off x="7181243" y="1816916"/>
                <a:ext cx="409042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(1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−20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kumimoji="0" lang="en-US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kumimoji="0" lang="en-US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24E23A3-ECA5-C34B-3052-73DF4E56C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1243" y="1816916"/>
                <a:ext cx="4090421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1EEB661-66FD-4442-2A6E-49CB4F24A6BC}"/>
                  </a:ext>
                </a:extLst>
              </p:cNvPr>
              <p:cNvSpPr txBox="1"/>
              <p:nvPr/>
            </p:nvSpPr>
            <p:spPr>
              <a:xfrm>
                <a:off x="7973331" y="2979712"/>
                <a:ext cx="303001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−20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kumimoji="0" lang="en-US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kumimoji="0" lang="en-US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1EEB661-66FD-4442-2A6E-49CB4F24A6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3331" y="2979712"/>
                <a:ext cx="3030017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992D8C8-5636-7E1F-2713-56BDCE2C1F10}"/>
                  </a:ext>
                </a:extLst>
              </p:cNvPr>
              <p:cNvSpPr txBox="1"/>
              <p:nvPr/>
            </p:nvSpPr>
            <p:spPr>
              <a:xfrm>
                <a:off x="9336360" y="3787644"/>
                <a:ext cx="1753157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kumimoji="0" lang="en-US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992D8C8-5636-7E1F-2713-56BDCE2C1F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6360" y="3787644"/>
                <a:ext cx="1753157" cy="113306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0311A83-0EF3-8ED7-357C-27300D8CF9F1}"/>
              </a:ext>
            </a:extLst>
          </p:cNvPr>
          <p:cNvCxnSpPr/>
          <p:nvPr/>
        </p:nvCxnSpPr>
        <p:spPr>
          <a:xfrm>
            <a:off x="6384032" y="404664"/>
            <a:ext cx="0" cy="60062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0283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  <p:bldP spid="17" grpId="0"/>
      <p:bldP spid="18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76F2C-C94E-41A3-B323-200E04C6A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09ACA02-86A7-E2D0-BF25-04F5D56C4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124744"/>
            <a:ext cx="11649866" cy="453650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CB5EF2-6230-FCD6-99E4-B62FF38959E2}"/>
              </a:ext>
            </a:extLst>
          </p:cNvPr>
          <p:cNvSpPr txBox="1"/>
          <p:nvPr/>
        </p:nvSpPr>
        <p:spPr>
          <a:xfrm>
            <a:off x="4511824" y="77723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Question 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F7834B-2A05-88A8-BB2F-EBE496547BD4}"/>
              </a:ext>
            </a:extLst>
          </p:cNvPr>
          <p:cNvSpPr txBox="1"/>
          <p:nvPr/>
        </p:nvSpPr>
        <p:spPr>
          <a:xfrm>
            <a:off x="911424" y="3933056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(In terms of </a:t>
            </a:r>
            <a:r>
              <a:rPr lang="en-GB" sz="2800" i="1" dirty="0"/>
              <a:t>e</a:t>
            </a:r>
            <a:r>
              <a:rPr lang="en-GB" sz="2800" dirty="0"/>
              <a:t> and </a:t>
            </a:r>
            <a:r>
              <a:rPr lang="en-GB" sz="2800" i="1" dirty="0"/>
              <a:t>u</a:t>
            </a:r>
            <a:r>
              <a:rPr lang="en-GB" sz="28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120839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E6102F7-9699-217B-AF65-32127181346B}"/>
                  </a:ext>
                </a:extLst>
              </p:cNvPr>
              <p:cNvSpPr txBox="1"/>
              <p:nvPr/>
            </p:nvSpPr>
            <p:spPr>
              <a:xfrm>
                <a:off x="1611852" y="3071881"/>
                <a:ext cx="340341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𝑢𝑚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𝑚𝑎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𝑚𝑏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E6102F7-9699-217B-AF65-321271813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852" y="3071881"/>
                <a:ext cx="3403411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C4D12F4-2FCC-C9A7-7361-FE7058D009E6}"/>
                  </a:ext>
                </a:extLst>
              </p:cNvPr>
              <p:cNvSpPr txBox="1"/>
              <p:nvPr/>
            </p:nvSpPr>
            <p:spPr>
              <a:xfrm>
                <a:off x="1469179" y="4876320"/>
                <a:ext cx="2124972" cy="10273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𝑒</m:t>
                      </m:r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𝑏</m:t>
                          </m:r>
                          <m:r>
                            <a:rPr kumimoji="0" lang="en-US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−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𝑎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𝑢</m:t>
                          </m:r>
                        </m:den>
                      </m:f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C4D12F4-2FCC-C9A7-7361-FE7058D009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179" y="4876320"/>
                <a:ext cx="2124972" cy="10273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8B118EF-4481-887B-4747-7454D3E57DC3}"/>
                  </a:ext>
                </a:extLst>
              </p:cNvPr>
              <p:cNvSpPr txBox="1"/>
              <p:nvPr/>
            </p:nvSpPr>
            <p:spPr>
              <a:xfrm>
                <a:off x="1465610" y="3677481"/>
                <a:ext cx="333185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3200" b="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3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8B118EF-4481-887B-4747-7454D3E57D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5610" y="3677481"/>
                <a:ext cx="333185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67BD01C-4C13-5B1C-37D8-863BFC6749DD}"/>
                  </a:ext>
                </a:extLst>
              </p:cNvPr>
              <p:cNvSpPr txBox="1"/>
              <p:nvPr/>
            </p:nvSpPr>
            <p:spPr>
              <a:xfrm>
                <a:off x="925550" y="6117618"/>
                <a:ext cx="269633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𝑒𝑢</m:t>
                      </m:r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kumimoji="0" lang="en-US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67BD01C-4C13-5B1C-37D8-863BFC6749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550" y="6117618"/>
                <a:ext cx="2696337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1DD1BDA-A5DE-D106-9AD6-2E23CE1E7F21}"/>
                  </a:ext>
                </a:extLst>
              </p:cNvPr>
              <p:cNvSpPr txBox="1"/>
              <p:nvPr/>
            </p:nvSpPr>
            <p:spPr>
              <a:xfrm>
                <a:off x="8112987" y="793530"/>
                <a:ext cx="263582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𝑒𝑢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1DD1BDA-A5DE-D106-9AD6-2E23CE1E7F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987" y="793530"/>
                <a:ext cx="2635824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0BE0C86D-24CF-6324-F8E5-437C8DFE6B3B}"/>
              </a:ext>
            </a:extLst>
          </p:cNvPr>
          <p:cNvSpPr txBox="1"/>
          <p:nvPr/>
        </p:nvSpPr>
        <p:spPr>
          <a:xfrm>
            <a:off x="182209" y="235173"/>
            <a:ext cx="504056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a.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876AB24-7EF5-9A65-4A4A-2CEB4255EDD9}"/>
              </a:ext>
            </a:extLst>
          </p:cNvPr>
          <p:cNvGrpSpPr/>
          <p:nvPr/>
        </p:nvGrpSpPr>
        <p:grpSpPr>
          <a:xfrm>
            <a:off x="1611852" y="650361"/>
            <a:ext cx="2994491" cy="2074119"/>
            <a:chOff x="4447266" y="234682"/>
            <a:chExt cx="2994491" cy="207411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Oval 2">
                  <a:extLst>
                    <a:ext uri="{FF2B5EF4-FFF2-40B4-BE49-F238E27FC236}">
                      <a16:creationId xmlns:a16="http://schemas.microsoft.com/office/drawing/2014/main" id="{2290EAD2-C00D-D9F4-E767-FF6855EBF68D}"/>
                    </a:ext>
                  </a:extLst>
                </p:cNvPr>
                <p:cNvSpPr/>
                <p:nvPr/>
              </p:nvSpPr>
              <p:spPr>
                <a:xfrm>
                  <a:off x="4721008" y="1005865"/>
                  <a:ext cx="645941" cy="642408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" name="Oval 2">
                  <a:extLst>
                    <a:ext uri="{FF2B5EF4-FFF2-40B4-BE49-F238E27FC236}">
                      <a16:creationId xmlns:a16="http://schemas.microsoft.com/office/drawing/2014/main" id="{2290EAD2-C00D-D9F4-E767-FF6855EBF68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21008" y="1005865"/>
                  <a:ext cx="645941" cy="642408"/>
                </a:xfrm>
                <a:prstGeom prst="ellipse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7E7DBF5E-A75C-27C0-EC43-8FD42A4F87B7}"/>
                </a:ext>
              </a:extLst>
            </p:cNvPr>
            <p:cNvCxnSpPr/>
            <p:nvPr/>
          </p:nvCxnSpPr>
          <p:spPr>
            <a:xfrm>
              <a:off x="4476481" y="696512"/>
              <a:ext cx="107656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D56D664D-97EC-318A-5C9B-7FC0792C58ED}"/>
                </a:ext>
              </a:extLst>
            </p:cNvPr>
            <p:cNvCxnSpPr>
              <a:cxnSpLocks/>
            </p:cNvCxnSpPr>
            <p:nvPr/>
          </p:nvCxnSpPr>
          <p:spPr>
            <a:xfrm>
              <a:off x="4493530" y="1884575"/>
              <a:ext cx="107656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8C7F5795-E6B2-2874-E152-8162912AC23F}"/>
                    </a:ext>
                  </a:extLst>
                </p:cNvPr>
                <p:cNvSpPr txBox="1"/>
                <p:nvPr/>
              </p:nvSpPr>
              <p:spPr>
                <a:xfrm>
                  <a:off x="4621291" y="1845929"/>
                  <a:ext cx="89046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8C7F5795-E6B2-2874-E152-8162912AC2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21291" y="1845929"/>
                  <a:ext cx="890469" cy="4616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9AF286F-4EF6-7318-4313-E3A1D45ED09F}"/>
                    </a:ext>
                  </a:extLst>
                </p:cNvPr>
                <p:cNvSpPr txBox="1"/>
                <p:nvPr/>
              </p:nvSpPr>
              <p:spPr>
                <a:xfrm>
                  <a:off x="4447266" y="234682"/>
                  <a:ext cx="115501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9AF286F-4EF6-7318-4313-E3A1D45ED0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47266" y="234682"/>
                  <a:ext cx="1155010" cy="46166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97D58F3B-086B-41D8-FE67-0E9E1438527F}"/>
                    </a:ext>
                  </a:extLst>
                </p:cNvPr>
                <p:cNvSpPr/>
                <p:nvPr/>
              </p:nvSpPr>
              <p:spPr>
                <a:xfrm>
                  <a:off x="6521959" y="1005865"/>
                  <a:ext cx="645941" cy="642408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97D58F3B-086B-41D8-FE67-0E9E1438527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21959" y="1005865"/>
                  <a:ext cx="645941" cy="642408"/>
                </a:xfrm>
                <a:prstGeom prst="ellipse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892F88BC-77DA-E315-1467-FE8F5092F800}"/>
                </a:ext>
              </a:extLst>
            </p:cNvPr>
            <p:cNvCxnSpPr>
              <a:cxnSpLocks/>
            </p:cNvCxnSpPr>
            <p:nvPr/>
          </p:nvCxnSpPr>
          <p:spPr>
            <a:xfrm>
              <a:off x="6294480" y="1884575"/>
              <a:ext cx="107656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EAF65714-3750-3881-FB8D-AC5E6E947D06}"/>
                    </a:ext>
                  </a:extLst>
                </p:cNvPr>
                <p:cNvSpPr txBox="1"/>
                <p:nvPr/>
              </p:nvSpPr>
              <p:spPr>
                <a:xfrm>
                  <a:off x="6357659" y="1847136"/>
                  <a:ext cx="89046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EAF65714-3750-3881-FB8D-AC5E6E947D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7659" y="1847136"/>
                  <a:ext cx="890469" cy="46166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3F125F29-D27A-EF01-F47A-F657317CC22F}"/>
                    </a:ext>
                  </a:extLst>
                </p:cNvPr>
                <p:cNvSpPr txBox="1"/>
                <p:nvPr/>
              </p:nvSpPr>
              <p:spPr>
                <a:xfrm>
                  <a:off x="6274497" y="282520"/>
                  <a:ext cx="115501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3F125F29-D27A-EF01-F47A-F657317CC2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74497" y="282520"/>
                  <a:ext cx="1155010" cy="46166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CD7C3A1E-E97F-BF14-C4E0-8156C34CD7DC}"/>
                    </a:ext>
                  </a:extLst>
                </p:cNvPr>
                <p:cNvSpPr txBox="1"/>
                <p:nvPr/>
              </p:nvSpPr>
              <p:spPr>
                <a:xfrm>
                  <a:off x="5545429" y="1091586"/>
                  <a:ext cx="88413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oMath>
                    </m:oMathPara>
                  </a14:m>
                  <a:endParaRPr lang="en-GB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CD7C3A1E-E97F-BF14-C4E0-8156C34CD7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45429" y="1091586"/>
                  <a:ext cx="884136" cy="461665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556F714D-D43E-498B-9E97-B1B32BE88523}"/>
                    </a:ext>
                  </a:extLst>
                </p:cNvPr>
                <p:cNvSpPr txBox="1"/>
                <p:nvPr/>
              </p:nvSpPr>
              <p:spPr>
                <a:xfrm>
                  <a:off x="4447266" y="791564"/>
                  <a:ext cx="46859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556F714D-D43E-498B-9E97-B1B32BE885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47266" y="791564"/>
                  <a:ext cx="468599" cy="46166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C5F29F3-A68E-63CC-25D1-39DC0CCC1F94}"/>
                    </a:ext>
                  </a:extLst>
                </p:cNvPr>
                <p:cNvSpPr txBox="1"/>
                <p:nvPr/>
              </p:nvSpPr>
              <p:spPr>
                <a:xfrm>
                  <a:off x="7078829" y="815727"/>
                  <a:ext cx="36292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C5F29F3-A68E-63CC-25D1-39DC0CCC1F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78829" y="815727"/>
                  <a:ext cx="362928" cy="461665"/>
                </a:xfrm>
                <a:prstGeom prst="rect">
                  <a:avLst/>
                </a:prstGeom>
                <a:blipFill>
                  <a:blip r:embed="rId15"/>
                  <a:stretch>
                    <a:fillRect l="-3333" r="-10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9F574C4-098F-800E-DDCE-FE58E4594740}"/>
                  </a:ext>
                </a:extLst>
              </p:cNvPr>
              <p:cNvSpPr txBox="1"/>
              <p:nvPr/>
            </p:nvSpPr>
            <p:spPr>
              <a:xfrm>
                <a:off x="452979" y="4739312"/>
                <a:ext cx="57606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𝒆</m:t>
                      </m:r>
                    </m:oMath>
                  </m:oMathPara>
                </a14:m>
                <a:endPara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9F574C4-098F-800E-DDCE-FE58E45947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979" y="4739312"/>
                <a:ext cx="576064" cy="83099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AB07AD4-E8BF-2A51-8356-04BD0391D8F6}"/>
              </a:ext>
            </a:extLst>
          </p:cNvPr>
          <p:cNvCxnSpPr>
            <a:cxnSpLocks/>
          </p:cNvCxnSpPr>
          <p:nvPr/>
        </p:nvCxnSpPr>
        <p:spPr>
          <a:xfrm>
            <a:off x="6456847" y="295998"/>
            <a:ext cx="22395" cy="61573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E4584B99-9C09-366A-E35B-473F785F0797}"/>
              </a:ext>
            </a:extLst>
          </p:cNvPr>
          <p:cNvSpPr txBox="1"/>
          <p:nvPr/>
        </p:nvSpPr>
        <p:spPr>
          <a:xfrm>
            <a:off x="385490" y="2691867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/>
              <a:t>CoM</a:t>
            </a:r>
            <a:endParaRPr lang="en-GB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2AD0000-5ABD-E0A8-AA9E-EDFD1A6E4C87}"/>
                  </a:ext>
                </a:extLst>
              </p:cNvPr>
              <p:cNvSpPr txBox="1"/>
              <p:nvPr/>
            </p:nvSpPr>
            <p:spPr>
              <a:xfrm>
                <a:off x="7235862" y="173618"/>
                <a:ext cx="23697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>
                    <a:solidFill>
                      <a:schemeClr val="tx1"/>
                    </a:solidFill>
                  </a:rPr>
                  <a:t>Solve for </a:t>
                </a:r>
                <a14:m>
                  <m:oMath xmlns:m="http://schemas.openxmlformats.org/officeDocument/2006/math"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endParaRPr lang="en-GB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2AD0000-5ABD-E0A8-AA9E-EDFD1A6E4C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5862" y="173618"/>
                <a:ext cx="2369709" cy="646331"/>
              </a:xfrm>
              <a:prstGeom prst="rect">
                <a:avLst/>
              </a:prstGeom>
              <a:blipFill>
                <a:blip r:embed="rId17"/>
                <a:stretch>
                  <a:fillRect l="-7969" t="-14019" b="-336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C2E6E1D8-2B93-5808-39D9-BEC08FF791BA}"/>
              </a:ext>
            </a:extLst>
          </p:cNvPr>
          <p:cNvSpPr txBox="1"/>
          <p:nvPr/>
        </p:nvSpPr>
        <p:spPr>
          <a:xfrm>
            <a:off x="7267214" y="1450482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Sub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8044766-3693-2FA7-F587-91960DEA3F53}"/>
                  </a:ext>
                </a:extLst>
              </p:cNvPr>
              <p:cNvSpPr txBox="1"/>
              <p:nvPr/>
            </p:nvSpPr>
            <p:spPr>
              <a:xfrm>
                <a:off x="8280100" y="1929010"/>
                <a:ext cx="33605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𝑒𝑢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8044766-3693-2FA7-F587-91960DEA3F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0100" y="1929010"/>
                <a:ext cx="3360516" cy="58477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1E41FE9-2C32-21E1-1C7A-192BE5C4AC8A}"/>
                  </a:ext>
                </a:extLst>
              </p:cNvPr>
              <p:cNvSpPr txBox="1"/>
              <p:nvPr/>
            </p:nvSpPr>
            <p:spPr>
              <a:xfrm>
                <a:off x="7071535" y="2724480"/>
                <a:ext cx="272159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𝑒𝑢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1E41FE9-2C32-21E1-1C7A-192BE5C4AC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1535" y="2724480"/>
                <a:ext cx="2721599" cy="58477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2B18DB7-F991-3AE5-B32F-DBDD3BDA659D}"/>
                  </a:ext>
                </a:extLst>
              </p:cNvPr>
              <p:cNvSpPr txBox="1"/>
              <p:nvPr/>
            </p:nvSpPr>
            <p:spPr>
              <a:xfrm>
                <a:off x="8106905" y="3491576"/>
                <a:ext cx="2997331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3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1" dirty="0">
                              <a:solidFill>
                                <a:prstClr val="black"/>
                              </a:solidFill>
                            </a:rPr>
                            <m:t> </m:t>
                          </m:r>
                          <m:r>
                            <a:rPr lang="en-GB" sz="32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  <m:r>
                            <a:rPr lang="en-GB" sz="32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en-GB" sz="32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32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𝒆𝒖</m:t>
                          </m:r>
                        </m:num>
                        <m:den>
                          <m:r>
                            <a:rPr lang="en-GB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2B18DB7-F991-3AE5-B32F-DBDD3BDA65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6905" y="3491576"/>
                <a:ext cx="2997331" cy="101752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9CC6765-C93F-7568-9E95-137A895857FA}"/>
                  </a:ext>
                </a:extLst>
              </p:cNvPr>
              <p:cNvSpPr txBox="1"/>
              <p:nvPr/>
            </p:nvSpPr>
            <p:spPr>
              <a:xfrm>
                <a:off x="7333614" y="5496177"/>
                <a:ext cx="2341930" cy="9868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  <m:r>
                        <a:rPr kumimoji="0" lang="en-US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  <m:r>
                            <a:rPr lang="en-GB" sz="32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2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𝒆𝒖</m:t>
                          </m:r>
                        </m:num>
                        <m:den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9CC6765-C93F-7568-9E95-137A895857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614" y="5496177"/>
                <a:ext cx="2341930" cy="986873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4668F83-D934-1E0C-4AFC-CA9F10D0B803}"/>
                  </a:ext>
                </a:extLst>
              </p:cNvPr>
              <p:cNvSpPr txBox="1"/>
              <p:nvPr/>
            </p:nvSpPr>
            <p:spPr>
              <a:xfrm>
                <a:off x="7102804" y="4629011"/>
                <a:ext cx="263582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𝑒𝑢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4668F83-D934-1E0C-4AFC-CA9F10D0B8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2804" y="4629011"/>
                <a:ext cx="2635824" cy="58477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" name="Picture 38">
            <a:extLst>
              <a:ext uri="{FF2B5EF4-FFF2-40B4-BE49-F238E27FC236}">
                <a16:creationId xmlns:a16="http://schemas.microsoft.com/office/drawing/2014/main" id="{B878047E-4AA5-4C08-2EB0-5ABA7B320ABE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59700" y="314120"/>
            <a:ext cx="5164292" cy="291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86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4" grpId="0"/>
      <p:bldP spid="16" grpId="0"/>
      <p:bldP spid="18" grpId="0"/>
      <p:bldP spid="26" grpId="0"/>
      <p:bldP spid="28" grpId="0"/>
      <p:bldP spid="29" grpId="0"/>
      <p:bldP spid="31" grpId="0"/>
      <p:bldP spid="32" grpId="0"/>
      <p:bldP spid="34" grpId="0"/>
      <p:bldP spid="35" grpId="0"/>
      <p:bldP spid="36" grpId="0"/>
      <p:bldP spid="3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40884</TotalTime>
  <Words>522</Words>
  <Application>Microsoft Office PowerPoint</Application>
  <PresentationFormat>Widescreen</PresentationFormat>
  <Paragraphs>114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1621</cp:revision>
  <dcterms:created xsi:type="dcterms:W3CDTF">2013-02-28T07:36:55Z</dcterms:created>
  <dcterms:modified xsi:type="dcterms:W3CDTF">2026-03-25T07:27:21Z</dcterms:modified>
</cp:coreProperties>
</file>