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14FF18-9DB9-4F2E-BD7E-0882C0B86EFD}" v="11" dt="2022-11-04T05:49:49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614FF18-9DB9-4F2E-BD7E-0882C0B86EFD}"/>
    <pc:docChg chg="undo custSel addSld modSld">
      <pc:chgData name="Stewart Gale" userId="3647ddd2-6040-41ae-a96d-232c23482af8" providerId="ADAL" clId="{8614FF18-9DB9-4F2E-BD7E-0882C0B86EFD}" dt="2022-11-04T05:50:48.589" v="160" actId="1076"/>
      <pc:docMkLst>
        <pc:docMk/>
      </pc:docMkLst>
      <pc:sldChg chg="addSp delSp modSp mod">
        <pc:chgData name="Stewart Gale" userId="3647ddd2-6040-41ae-a96d-232c23482af8" providerId="ADAL" clId="{8614FF18-9DB9-4F2E-BD7E-0882C0B86EFD}" dt="2022-11-04T05:50:48.589" v="160" actId="1076"/>
        <pc:sldMkLst>
          <pc:docMk/>
          <pc:sldMk cId="1065324247" sldId="256"/>
        </pc:sldMkLst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2" creationId="{750CB72F-1E71-33CD-7CB4-9374B8BB6E2C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3" creationId="{F899F208-0A2B-F203-274E-2D65DEBE727D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4" creationId="{12685A08-6B3C-D5A3-6220-7AE47CCCBC56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5" creationId="{0DC910FF-874C-D242-991A-0496B015E0BC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6" creationId="{946BF819-269C-EF2C-0A15-53CB10827B4E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7" creationId="{C6359A6C-AD53-EABD-C9E0-656FAAF713A4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8" creationId="{1A8D4DAC-DECC-811D-5311-721F3FB8C915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9" creationId="{B63A73B1-DCB8-AADB-342C-36BA37DA32DD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0" creationId="{74127590-B0A5-95EF-4A17-19055D1C3458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1" creationId="{9AB1AD2D-EA7F-275A-EA8C-6C523E82C3D8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2" creationId="{D8711590-E0D3-E1ED-3A8C-C5D57315D6BA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3" creationId="{FD1B3B3E-03BE-8808-B241-F0D7137CE0F2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4" creationId="{4EA27E09-2649-9BED-9DF4-6A2B286D7690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5" creationId="{9F54CE68-2B19-87CF-36B0-08CB87335BAD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6" creationId="{FCDA524E-9EE5-BBA2-0252-4B3A93E46838}"/>
          </ac:spMkLst>
        </pc:spChg>
        <pc:spChg chg="add del mod">
          <ac:chgData name="Stewart Gale" userId="3647ddd2-6040-41ae-a96d-232c23482af8" providerId="ADAL" clId="{8614FF18-9DB9-4F2E-BD7E-0882C0B86EFD}" dt="2022-11-04T05:49:30.536" v="63" actId="478"/>
          <ac:spMkLst>
            <pc:docMk/>
            <pc:sldMk cId="1065324247" sldId="256"/>
            <ac:spMk id="17" creationId="{BD44F2F9-15F9-8665-8ADA-F172BB66986B}"/>
          </ac:spMkLst>
        </pc:spChg>
        <pc:spChg chg="add del mod">
          <ac:chgData name="Stewart Gale" userId="3647ddd2-6040-41ae-a96d-232c23482af8" providerId="ADAL" clId="{8614FF18-9DB9-4F2E-BD7E-0882C0B86EFD}" dt="2022-11-04T05:49:32.017" v="64" actId="478"/>
          <ac:spMkLst>
            <pc:docMk/>
            <pc:sldMk cId="1065324247" sldId="256"/>
            <ac:spMk id="18" creationId="{B5F80F54-5ADC-6A85-55B1-8A8D491D5676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19" creationId="{A06DDCA4-BFB0-8D0D-44D3-D2EBAB3F2873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20" creationId="{6A3083C0-C9C0-F491-BA6D-65CA8024FD41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21" creationId="{1012E8E1-6AB0-AC09-D4FA-D8FCB1C838A1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22" creationId="{A63F7F68-58D8-33E4-2CBD-71CD6F80A34C}"/>
          </ac:spMkLst>
        </pc:spChg>
        <pc:spChg chg="add mod">
          <ac:chgData name="Stewart Gale" userId="3647ddd2-6040-41ae-a96d-232c23482af8" providerId="ADAL" clId="{8614FF18-9DB9-4F2E-BD7E-0882C0B86EFD}" dt="2022-11-04T05:49:39.802" v="66" actId="164"/>
          <ac:spMkLst>
            <pc:docMk/>
            <pc:sldMk cId="1065324247" sldId="256"/>
            <ac:spMk id="23" creationId="{EB215B3A-3B19-4072-DF05-680FBFB9E03E}"/>
          </ac:spMkLst>
        </pc:spChg>
        <pc:spChg chg="add mod">
          <ac:chgData name="Stewart Gale" userId="3647ddd2-6040-41ae-a96d-232c23482af8" providerId="ADAL" clId="{8614FF18-9DB9-4F2E-BD7E-0882C0B86EFD}" dt="2022-11-04T05:50:48.589" v="160" actId="1076"/>
          <ac:spMkLst>
            <pc:docMk/>
            <pc:sldMk cId="1065324247" sldId="256"/>
            <ac:spMk id="25" creationId="{4F5D55E8-061B-B87A-8E7D-6D9109AE0A89}"/>
          </ac:spMkLst>
        </pc:spChg>
        <pc:grpChg chg="add mod">
          <ac:chgData name="Stewart Gale" userId="3647ddd2-6040-41ae-a96d-232c23482af8" providerId="ADAL" clId="{8614FF18-9DB9-4F2E-BD7E-0882C0B86EFD}" dt="2022-11-04T05:49:39.802" v="66" actId="164"/>
          <ac:grpSpMkLst>
            <pc:docMk/>
            <pc:sldMk cId="1065324247" sldId="256"/>
            <ac:grpSpMk id="24" creationId="{CACBBD35-D3F0-DDF8-AF3E-628818F974C9}"/>
          </ac:grpSpMkLst>
        </pc:grpChg>
        <pc:picChg chg="mod">
          <ac:chgData name="Stewart Gale" userId="3647ddd2-6040-41ae-a96d-232c23482af8" providerId="ADAL" clId="{8614FF18-9DB9-4F2E-BD7E-0882C0B86EFD}" dt="2022-11-04T05:49:39.802" v="66" actId="164"/>
          <ac:picMkLst>
            <pc:docMk/>
            <pc:sldMk cId="1065324247" sldId="256"/>
            <ac:picMk id="46" creationId="{00000000-0000-0000-0000-000000000000}"/>
          </ac:picMkLst>
        </pc:picChg>
      </pc:sldChg>
      <pc:sldChg chg="add">
        <pc:chgData name="Stewart Gale" userId="3647ddd2-6040-41ae-a96d-232c23482af8" providerId="ADAL" clId="{8614FF18-9DB9-4F2E-BD7E-0882C0B86EFD}" dt="2022-11-04T05:47:36.399" v="0"/>
        <pc:sldMkLst>
          <pc:docMk/>
          <pc:sldMk cId="1340692381" sldId="257"/>
        </pc:sldMkLst>
      </pc:sldChg>
      <pc:sldChg chg="addSp delSp modSp new mod">
        <pc:chgData name="Stewart Gale" userId="3647ddd2-6040-41ae-a96d-232c23482af8" providerId="ADAL" clId="{8614FF18-9DB9-4F2E-BD7E-0882C0B86EFD}" dt="2022-11-04T05:47:54.625" v="32" actId="1076"/>
        <pc:sldMkLst>
          <pc:docMk/>
          <pc:sldMk cId="2326197783" sldId="258"/>
        </pc:sldMkLst>
        <pc:spChg chg="del">
          <ac:chgData name="Stewart Gale" userId="3647ddd2-6040-41ae-a96d-232c23482af8" providerId="ADAL" clId="{8614FF18-9DB9-4F2E-BD7E-0882C0B86EFD}" dt="2022-11-04T05:47:38.940" v="2" actId="478"/>
          <ac:spMkLst>
            <pc:docMk/>
            <pc:sldMk cId="2326197783" sldId="258"/>
            <ac:spMk id="2" creationId="{0B681715-450A-1EE3-F860-76D6D543005C}"/>
          </ac:spMkLst>
        </pc:spChg>
        <pc:spChg chg="del">
          <ac:chgData name="Stewart Gale" userId="3647ddd2-6040-41ae-a96d-232c23482af8" providerId="ADAL" clId="{8614FF18-9DB9-4F2E-BD7E-0882C0B86EFD}" dt="2022-11-04T05:47:38.940" v="2" actId="478"/>
          <ac:spMkLst>
            <pc:docMk/>
            <pc:sldMk cId="2326197783" sldId="258"/>
            <ac:spMk id="3" creationId="{CC57D9C4-3986-CA10-EDB9-32C2E246606E}"/>
          </ac:spMkLst>
        </pc:spChg>
        <pc:spChg chg="add mod">
          <ac:chgData name="Stewart Gale" userId="3647ddd2-6040-41ae-a96d-232c23482af8" providerId="ADAL" clId="{8614FF18-9DB9-4F2E-BD7E-0882C0B86EFD}" dt="2022-11-04T05:47:54.625" v="32" actId="1076"/>
          <ac:spMkLst>
            <pc:docMk/>
            <pc:sldMk cId="2326197783" sldId="258"/>
            <ac:spMk id="4" creationId="{FD592B16-4608-D7AE-0AF3-C7DD63B28BA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91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08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55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9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382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3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91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809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382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810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31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938A3-0468-4EA7-840B-D009FD7F57FE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30F1F-C8CD-4472-B514-2835999FEB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684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CACBBD35-D3F0-DDF8-AF3E-628818F974C9}"/>
              </a:ext>
            </a:extLst>
          </p:cNvPr>
          <p:cNvGrpSpPr/>
          <p:nvPr/>
        </p:nvGrpSpPr>
        <p:grpSpPr>
          <a:xfrm>
            <a:off x="3086793" y="32099"/>
            <a:ext cx="6449093" cy="6825901"/>
            <a:chOff x="3086793" y="32099"/>
            <a:chExt cx="6449093" cy="6825901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86793" y="32099"/>
              <a:ext cx="6449093" cy="6825901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50CB72F-1E71-33CD-7CB4-9374B8BB6E2C}"/>
                </a:ext>
              </a:extLst>
            </p:cNvPr>
            <p:cNvSpPr/>
            <p:nvPr/>
          </p:nvSpPr>
          <p:spPr>
            <a:xfrm>
              <a:off x="3302924" y="326967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99F208-0A2B-F203-274E-2D65DEBE727D}"/>
                </a:ext>
              </a:extLst>
            </p:cNvPr>
            <p:cNvSpPr/>
            <p:nvPr/>
          </p:nvSpPr>
          <p:spPr>
            <a:xfrm>
              <a:off x="4613564" y="326967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685A08-6B3C-D5A3-6220-7AE47CCCBC56}"/>
                </a:ext>
              </a:extLst>
            </p:cNvPr>
            <p:cNvSpPr/>
            <p:nvPr/>
          </p:nvSpPr>
          <p:spPr>
            <a:xfrm>
              <a:off x="5925590" y="326967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DC910FF-874C-D242-991A-0496B015E0BC}"/>
                </a:ext>
              </a:extLst>
            </p:cNvPr>
            <p:cNvSpPr/>
            <p:nvPr/>
          </p:nvSpPr>
          <p:spPr>
            <a:xfrm>
              <a:off x="7190510" y="326967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46BF819-269C-EF2C-0A15-53CB10827B4E}"/>
                </a:ext>
              </a:extLst>
            </p:cNvPr>
            <p:cNvSpPr/>
            <p:nvPr/>
          </p:nvSpPr>
          <p:spPr>
            <a:xfrm>
              <a:off x="8520546" y="326967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6359A6C-AD53-EABD-C9E0-656FAAF713A4}"/>
                </a:ext>
              </a:extLst>
            </p:cNvPr>
            <p:cNvSpPr/>
            <p:nvPr/>
          </p:nvSpPr>
          <p:spPr>
            <a:xfrm>
              <a:off x="3273829" y="6082145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A8D4DAC-DECC-811D-5311-721F3FB8C915}"/>
                </a:ext>
              </a:extLst>
            </p:cNvPr>
            <p:cNvSpPr/>
            <p:nvPr/>
          </p:nvSpPr>
          <p:spPr>
            <a:xfrm>
              <a:off x="4538749" y="6082145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3A73B1-DCB8-AADB-342C-36BA37DA32DD}"/>
                </a:ext>
              </a:extLst>
            </p:cNvPr>
            <p:cNvSpPr/>
            <p:nvPr/>
          </p:nvSpPr>
          <p:spPr>
            <a:xfrm>
              <a:off x="5850775" y="6082145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127590-B0A5-95EF-4A17-19055D1C3458}"/>
                </a:ext>
              </a:extLst>
            </p:cNvPr>
            <p:cNvSpPr/>
            <p:nvPr/>
          </p:nvSpPr>
          <p:spPr>
            <a:xfrm>
              <a:off x="7115695" y="6082145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AB1AD2D-EA7F-275A-EA8C-6C523E82C3D8}"/>
                </a:ext>
              </a:extLst>
            </p:cNvPr>
            <p:cNvSpPr/>
            <p:nvPr/>
          </p:nvSpPr>
          <p:spPr>
            <a:xfrm>
              <a:off x="8520544" y="6071062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711590-E0D3-E1ED-3A8C-C5D57315D6BA}"/>
                </a:ext>
              </a:extLst>
            </p:cNvPr>
            <p:cNvSpPr/>
            <p:nvPr/>
          </p:nvSpPr>
          <p:spPr>
            <a:xfrm>
              <a:off x="3302924" y="1282930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1B3B3E-03BE-8808-B241-F0D7137CE0F2}"/>
                </a:ext>
              </a:extLst>
            </p:cNvPr>
            <p:cNvSpPr/>
            <p:nvPr/>
          </p:nvSpPr>
          <p:spPr>
            <a:xfrm>
              <a:off x="3302923" y="2294311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A27E09-2649-9BED-9DF4-6A2B286D7690}"/>
                </a:ext>
              </a:extLst>
            </p:cNvPr>
            <p:cNvSpPr/>
            <p:nvPr/>
          </p:nvSpPr>
          <p:spPr>
            <a:xfrm>
              <a:off x="3302923" y="3233649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54CE68-2B19-87CF-36B0-08CB87335BAD}"/>
                </a:ext>
              </a:extLst>
            </p:cNvPr>
            <p:cNvSpPr/>
            <p:nvPr/>
          </p:nvSpPr>
          <p:spPr>
            <a:xfrm>
              <a:off x="3302923" y="4134195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CDA524E-9EE5-BBA2-0252-4B3A93E46838}"/>
                </a:ext>
              </a:extLst>
            </p:cNvPr>
            <p:cNvSpPr/>
            <p:nvPr/>
          </p:nvSpPr>
          <p:spPr>
            <a:xfrm>
              <a:off x="3302922" y="5108170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06DDCA4-BFB0-8D0D-44D3-D2EBAB3F2873}"/>
                </a:ext>
              </a:extLst>
            </p:cNvPr>
            <p:cNvSpPr/>
            <p:nvPr/>
          </p:nvSpPr>
          <p:spPr>
            <a:xfrm>
              <a:off x="8520546" y="1271847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3083C0-C9C0-F491-BA6D-65CA8024FD41}"/>
                </a:ext>
              </a:extLst>
            </p:cNvPr>
            <p:cNvSpPr/>
            <p:nvPr/>
          </p:nvSpPr>
          <p:spPr>
            <a:xfrm>
              <a:off x="8520545" y="2283228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012E8E1-6AB0-AC09-D4FA-D8FCB1C838A1}"/>
                </a:ext>
              </a:extLst>
            </p:cNvPr>
            <p:cNvSpPr/>
            <p:nvPr/>
          </p:nvSpPr>
          <p:spPr>
            <a:xfrm>
              <a:off x="8520545" y="3222566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3F7F68-58D8-33E4-2CBD-71CD6F80A34C}"/>
                </a:ext>
              </a:extLst>
            </p:cNvPr>
            <p:cNvSpPr/>
            <p:nvPr/>
          </p:nvSpPr>
          <p:spPr>
            <a:xfrm>
              <a:off x="8520545" y="4123112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B215B3A-3B19-4072-DF05-680FBFB9E03E}"/>
                </a:ext>
              </a:extLst>
            </p:cNvPr>
            <p:cNvSpPr/>
            <p:nvPr/>
          </p:nvSpPr>
          <p:spPr>
            <a:xfrm>
              <a:off x="8520544" y="5097087"/>
              <a:ext cx="626225" cy="4488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F5D55E8-061B-B87A-8E7D-6D9109AE0A89}"/>
              </a:ext>
            </a:extLst>
          </p:cNvPr>
          <p:cNvSpPr txBox="1"/>
          <p:nvPr/>
        </p:nvSpPr>
        <p:spPr>
          <a:xfrm>
            <a:off x="4023755" y="2069322"/>
            <a:ext cx="44021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Circumference Treasure Hunt.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There 20 answers.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06532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592B16-4608-D7AE-0AF3-C7DD63B28BAA}"/>
              </a:ext>
            </a:extLst>
          </p:cNvPr>
          <p:cNvSpPr txBox="1"/>
          <p:nvPr/>
        </p:nvSpPr>
        <p:spPr>
          <a:xfrm>
            <a:off x="2299854" y="2139141"/>
            <a:ext cx="78804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26197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579" y="263668"/>
            <a:ext cx="6230307" cy="659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92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2016-05-22T09:57:56Z</dcterms:created>
  <dcterms:modified xsi:type="dcterms:W3CDTF">2022-11-04T05:50:49Z</dcterms:modified>
</cp:coreProperties>
</file>