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0" r:id="rId3"/>
    <p:sldId id="264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AA0F5A-EAB0-4DBA-B946-895AE5655538}" v="53" dt="2021-12-16T05:21:19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3AA0F5A-EAB0-4DBA-B946-895AE5655538}"/>
    <pc:docChg chg="custSel addSld delSld modSld">
      <pc:chgData name="Stewart Gale" userId="3647ddd2-6040-41ae-a96d-232c23482af8" providerId="ADAL" clId="{53AA0F5A-EAB0-4DBA-B946-895AE5655538}" dt="2021-12-16T05:21:31.084" v="136" actId="21"/>
      <pc:docMkLst>
        <pc:docMk/>
      </pc:docMkLst>
      <pc:sldChg chg="addSp delSp modSp mod">
        <pc:chgData name="Stewart Gale" userId="3647ddd2-6040-41ae-a96d-232c23482af8" providerId="ADAL" clId="{53AA0F5A-EAB0-4DBA-B946-895AE5655538}" dt="2021-12-16T05:20:25.718" v="133" actId="21"/>
        <pc:sldMkLst>
          <pc:docMk/>
          <pc:sldMk cId="1458534369" sldId="257"/>
        </pc:sldMkLst>
        <pc:spChg chg="mod">
          <ac:chgData name="Stewart Gale" userId="3647ddd2-6040-41ae-a96d-232c23482af8" providerId="ADAL" clId="{53AA0F5A-EAB0-4DBA-B946-895AE5655538}" dt="2021-12-16T05:17:16.790" v="41" actId="20577"/>
          <ac:spMkLst>
            <pc:docMk/>
            <pc:sldMk cId="1458534369" sldId="257"/>
            <ac:spMk id="4" creationId="{8E8F12DF-49E4-4284-B43F-BC488F5BC2B5}"/>
          </ac:spMkLst>
        </pc:spChg>
        <pc:spChg chg="mod">
          <ac:chgData name="Stewart Gale" userId="3647ddd2-6040-41ae-a96d-232c23482af8" providerId="ADAL" clId="{53AA0F5A-EAB0-4DBA-B946-895AE5655538}" dt="2021-12-16T05:17:38.545" v="63" actId="20577"/>
          <ac:spMkLst>
            <pc:docMk/>
            <pc:sldMk cId="1458534369" sldId="257"/>
            <ac:spMk id="5" creationId="{9B418F11-B53A-42F8-965F-16B48FD2CCD6}"/>
          </ac:spMkLst>
        </pc:spChg>
        <pc:picChg chg="add del mod modCrop">
          <ac:chgData name="Stewart Gale" userId="3647ddd2-6040-41ae-a96d-232c23482af8" providerId="ADAL" clId="{53AA0F5A-EAB0-4DBA-B946-895AE5655538}" dt="2021-12-16T05:20:25.718" v="133" actId="21"/>
          <ac:picMkLst>
            <pc:docMk/>
            <pc:sldMk cId="1458534369" sldId="257"/>
            <ac:picMk id="2" creationId="{A02BA629-C8FC-4D4C-83F9-073E0BB50653}"/>
          </ac:picMkLst>
        </pc:picChg>
        <pc:picChg chg="del">
          <ac:chgData name="Stewart Gale" userId="3647ddd2-6040-41ae-a96d-232c23482af8" providerId="ADAL" clId="{53AA0F5A-EAB0-4DBA-B946-895AE5655538}" dt="2021-12-16T05:15:34.466" v="1" actId="478"/>
          <ac:picMkLst>
            <pc:docMk/>
            <pc:sldMk cId="1458534369" sldId="257"/>
            <ac:picMk id="6" creationId="{00000000-0000-0000-0000-000000000000}"/>
          </ac:picMkLst>
        </pc:picChg>
      </pc:sldChg>
      <pc:sldChg chg="delSp modSp mod">
        <pc:chgData name="Stewart Gale" userId="3647ddd2-6040-41ae-a96d-232c23482af8" providerId="ADAL" clId="{53AA0F5A-EAB0-4DBA-B946-895AE5655538}" dt="2021-12-16T05:15:58.806" v="6" actId="1076"/>
        <pc:sldMkLst>
          <pc:docMk/>
          <pc:sldMk cId="3321602511" sldId="258"/>
        </pc:sldMkLst>
        <pc:spChg chg="mod">
          <ac:chgData name="Stewart Gale" userId="3647ddd2-6040-41ae-a96d-232c23482af8" providerId="ADAL" clId="{53AA0F5A-EAB0-4DBA-B946-895AE5655538}" dt="2021-12-16T05:15:58.806" v="6" actId="1076"/>
          <ac:spMkLst>
            <pc:docMk/>
            <pc:sldMk cId="3321602511" sldId="258"/>
            <ac:spMk id="2" creationId="{8B7881A2-105E-4382-B7E1-99F03CF51901}"/>
          </ac:spMkLst>
        </pc:spChg>
        <pc:spChg chg="mod">
          <ac:chgData name="Stewart Gale" userId="3647ddd2-6040-41ae-a96d-232c23482af8" providerId="ADAL" clId="{53AA0F5A-EAB0-4DBA-B946-895AE5655538}" dt="2021-12-16T05:15:58.806" v="6" actId="1076"/>
          <ac:spMkLst>
            <pc:docMk/>
            <pc:sldMk cId="3321602511" sldId="258"/>
            <ac:spMk id="12" creationId="{8E8F12DF-49E4-4284-B43F-BC488F5BC2B5}"/>
          </ac:spMkLst>
        </pc:spChg>
        <pc:picChg chg="del">
          <ac:chgData name="Stewart Gale" userId="3647ddd2-6040-41ae-a96d-232c23482af8" providerId="ADAL" clId="{53AA0F5A-EAB0-4DBA-B946-895AE5655538}" dt="2021-12-16T05:15:53.223" v="5" actId="478"/>
          <ac:picMkLst>
            <pc:docMk/>
            <pc:sldMk cId="3321602511" sldId="258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53AA0F5A-EAB0-4DBA-B946-895AE5655538}" dt="2021-12-16T05:21:31.084" v="136" actId="21"/>
        <pc:sldMkLst>
          <pc:docMk/>
          <pc:sldMk cId="2104792969" sldId="260"/>
        </pc:sldMkLst>
        <pc:spChg chg="mod">
          <ac:chgData name="Stewart Gale" userId="3647ddd2-6040-41ae-a96d-232c23482af8" providerId="ADAL" clId="{53AA0F5A-EAB0-4DBA-B946-895AE5655538}" dt="2021-12-16T05:18:30.066" v="100" actId="14100"/>
          <ac:spMkLst>
            <pc:docMk/>
            <pc:sldMk cId="2104792969" sldId="260"/>
            <ac:spMk id="2" creationId="{16CEDACC-3F73-4BB8-852F-DA38B7E7A929}"/>
          </ac:spMkLst>
        </pc:spChg>
        <pc:spChg chg="mod">
          <ac:chgData name="Stewart Gale" userId="3647ddd2-6040-41ae-a96d-232c23482af8" providerId="ADAL" clId="{53AA0F5A-EAB0-4DBA-B946-895AE5655538}" dt="2021-12-16T05:18:05.384" v="82" actId="14100"/>
          <ac:spMkLst>
            <pc:docMk/>
            <pc:sldMk cId="2104792969" sldId="260"/>
            <ac:spMk id="12" creationId="{8E8F12DF-49E4-4284-B43F-BC488F5BC2B5}"/>
          </ac:spMkLst>
        </pc:spChg>
        <pc:picChg chg="add del mod modCrop">
          <ac:chgData name="Stewart Gale" userId="3647ddd2-6040-41ae-a96d-232c23482af8" providerId="ADAL" clId="{53AA0F5A-EAB0-4DBA-B946-895AE5655538}" dt="2021-12-16T05:21:31.084" v="136" actId="21"/>
          <ac:picMkLst>
            <pc:docMk/>
            <pc:sldMk cId="2104792969" sldId="260"/>
            <ac:picMk id="3" creationId="{38766A43-1CC9-4454-BF52-10BE3DE435C4}"/>
          </ac:picMkLst>
        </pc:picChg>
      </pc:sldChg>
      <pc:sldChg chg="del">
        <pc:chgData name="Stewart Gale" userId="3647ddd2-6040-41ae-a96d-232c23482af8" providerId="ADAL" clId="{53AA0F5A-EAB0-4DBA-B946-895AE5655538}" dt="2021-12-16T05:15:32.128" v="0" actId="47"/>
        <pc:sldMkLst>
          <pc:docMk/>
          <pc:sldMk cId="276250356" sldId="262"/>
        </pc:sldMkLst>
      </pc:sldChg>
      <pc:sldChg chg="modSp mod">
        <pc:chgData name="Stewart Gale" userId="3647ddd2-6040-41ae-a96d-232c23482af8" providerId="ADAL" clId="{53AA0F5A-EAB0-4DBA-B946-895AE5655538}" dt="2021-12-16T05:16:38.487" v="11" actId="1076"/>
        <pc:sldMkLst>
          <pc:docMk/>
          <pc:sldMk cId="1384524979" sldId="263"/>
        </pc:sldMkLst>
        <pc:spChg chg="mod">
          <ac:chgData name="Stewart Gale" userId="3647ddd2-6040-41ae-a96d-232c23482af8" providerId="ADAL" clId="{53AA0F5A-EAB0-4DBA-B946-895AE5655538}" dt="2021-12-16T05:16:12.225" v="7" actId="1076"/>
          <ac:spMkLst>
            <pc:docMk/>
            <pc:sldMk cId="1384524979" sldId="263"/>
            <ac:spMk id="4" creationId="{FC43BFC6-4B91-49C6-874B-23FF443E6452}"/>
          </ac:spMkLst>
        </pc:spChg>
        <pc:spChg chg="mod">
          <ac:chgData name="Stewart Gale" userId="3647ddd2-6040-41ae-a96d-232c23482af8" providerId="ADAL" clId="{53AA0F5A-EAB0-4DBA-B946-895AE5655538}" dt="2021-12-16T05:16:12.225" v="7" actId="1076"/>
          <ac:spMkLst>
            <pc:docMk/>
            <pc:sldMk cId="1384524979" sldId="263"/>
            <ac:spMk id="5" creationId="{D24F88D1-5D53-40C9-A7DD-126E31142534}"/>
          </ac:spMkLst>
        </pc:spChg>
        <pc:spChg chg="mod">
          <ac:chgData name="Stewart Gale" userId="3647ddd2-6040-41ae-a96d-232c23482af8" providerId="ADAL" clId="{53AA0F5A-EAB0-4DBA-B946-895AE5655538}" dt="2021-12-16T05:16:12.225" v="7" actId="1076"/>
          <ac:spMkLst>
            <pc:docMk/>
            <pc:sldMk cId="1384524979" sldId="263"/>
            <ac:spMk id="6" creationId="{7039658B-0E8A-44AE-9202-4BFA7D38F485}"/>
          </ac:spMkLst>
        </pc:spChg>
        <pc:spChg chg="mod">
          <ac:chgData name="Stewart Gale" userId="3647ddd2-6040-41ae-a96d-232c23482af8" providerId="ADAL" clId="{53AA0F5A-EAB0-4DBA-B946-895AE5655538}" dt="2021-12-16T05:16:12.225" v="7" actId="1076"/>
          <ac:spMkLst>
            <pc:docMk/>
            <pc:sldMk cId="1384524979" sldId="263"/>
            <ac:spMk id="7" creationId="{12506D5D-1AEB-4218-9DBF-AAE821669D50}"/>
          </ac:spMkLst>
        </pc:spChg>
        <pc:spChg chg="mod">
          <ac:chgData name="Stewart Gale" userId="3647ddd2-6040-41ae-a96d-232c23482af8" providerId="ADAL" clId="{53AA0F5A-EAB0-4DBA-B946-895AE5655538}" dt="2021-12-16T05:16:30.021" v="9" actId="1076"/>
          <ac:spMkLst>
            <pc:docMk/>
            <pc:sldMk cId="1384524979" sldId="263"/>
            <ac:spMk id="8" creationId="{C2997759-217B-444D-A143-86D7619F31F5}"/>
          </ac:spMkLst>
        </pc:spChg>
        <pc:spChg chg="mod">
          <ac:chgData name="Stewart Gale" userId="3647ddd2-6040-41ae-a96d-232c23482af8" providerId="ADAL" clId="{53AA0F5A-EAB0-4DBA-B946-895AE5655538}" dt="2021-12-16T05:16:33.694" v="10" actId="1076"/>
          <ac:spMkLst>
            <pc:docMk/>
            <pc:sldMk cId="1384524979" sldId="263"/>
            <ac:spMk id="9" creationId="{9214F9D5-AD08-4549-ADEF-AF4ED3A502E2}"/>
          </ac:spMkLst>
        </pc:spChg>
        <pc:spChg chg="mod">
          <ac:chgData name="Stewart Gale" userId="3647ddd2-6040-41ae-a96d-232c23482af8" providerId="ADAL" clId="{53AA0F5A-EAB0-4DBA-B946-895AE5655538}" dt="2021-12-16T05:16:38.487" v="11" actId="1076"/>
          <ac:spMkLst>
            <pc:docMk/>
            <pc:sldMk cId="1384524979" sldId="263"/>
            <ac:spMk id="10" creationId="{39B50A80-F43C-4932-8303-7C4C6EAFD2A2}"/>
          </ac:spMkLst>
        </pc:spChg>
        <pc:spChg chg="mod">
          <ac:chgData name="Stewart Gale" userId="3647ddd2-6040-41ae-a96d-232c23482af8" providerId="ADAL" clId="{53AA0F5A-EAB0-4DBA-B946-895AE5655538}" dt="2021-12-16T05:16:19.907" v="8" actId="1076"/>
          <ac:spMkLst>
            <pc:docMk/>
            <pc:sldMk cId="1384524979" sldId="263"/>
            <ac:spMk id="11" creationId="{016E331C-5B71-4E35-B57C-7DADB20154FD}"/>
          </ac:spMkLst>
        </pc:spChg>
      </pc:sldChg>
      <pc:sldChg chg="del">
        <pc:chgData name="Stewart Gale" userId="3647ddd2-6040-41ae-a96d-232c23482af8" providerId="ADAL" clId="{53AA0F5A-EAB0-4DBA-B946-895AE5655538}" dt="2021-12-16T05:15:50.923" v="4" actId="47"/>
        <pc:sldMkLst>
          <pc:docMk/>
          <pc:sldMk cId="1690153839" sldId="264"/>
        </pc:sldMkLst>
      </pc:sldChg>
      <pc:sldChg chg="addSp delSp modSp new mod">
        <pc:chgData name="Stewart Gale" userId="3647ddd2-6040-41ae-a96d-232c23482af8" providerId="ADAL" clId="{53AA0F5A-EAB0-4DBA-B946-895AE5655538}" dt="2021-12-16T05:18:57.734" v="129" actId="1076"/>
        <pc:sldMkLst>
          <pc:docMk/>
          <pc:sldMk cId="3122436858" sldId="264"/>
        </pc:sldMkLst>
        <pc:spChg chg="del">
          <ac:chgData name="Stewart Gale" userId="3647ddd2-6040-41ae-a96d-232c23482af8" providerId="ADAL" clId="{53AA0F5A-EAB0-4DBA-B946-895AE5655538}" dt="2021-12-16T05:16:46.637" v="13" actId="478"/>
          <ac:spMkLst>
            <pc:docMk/>
            <pc:sldMk cId="3122436858" sldId="264"/>
            <ac:spMk id="2" creationId="{3C34DCA8-8065-4226-B351-44591500F042}"/>
          </ac:spMkLst>
        </pc:spChg>
        <pc:spChg chg="del">
          <ac:chgData name="Stewart Gale" userId="3647ddd2-6040-41ae-a96d-232c23482af8" providerId="ADAL" clId="{53AA0F5A-EAB0-4DBA-B946-895AE5655538}" dt="2021-12-16T05:16:46.637" v="13" actId="478"/>
          <ac:spMkLst>
            <pc:docMk/>
            <pc:sldMk cId="3122436858" sldId="264"/>
            <ac:spMk id="3" creationId="{FC3DF510-62DB-4CAC-94CD-95FF040215FE}"/>
          </ac:spMkLst>
        </pc:spChg>
        <pc:spChg chg="add mod">
          <ac:chgData name="Stewart Gale" userId="3647ddd2-6040-41ae-a96d-232c23482af8" providerId="ADAL" clId="{53AA0F5A-EAB0-4DBA-B946-895AE5655538}" dt="2021-12-16T05:18:57.734" v="129" actId="1076"/>
          <ac:spMkLst>
            <pc:docMk/>
            <pc:sldMk cId="3122436858" sldId="264"/>
            <ac:spMk id="4" creationId="{A929E9A4-2735-4566-924F-C6078F69DC6A}"/>
          </ac:spMkLst>
        </pc:spChg>
      </pc:sldChg>
      <pc:sldChg chg="del">
        <pc:chgData name="Stewart Gale" userId="3647ddd2-6040-41ae-a96d-232c23482af8" providerId="ADAL" clId="{53AA0F5A-EAB0-4DBA-B946-895AE5655538}" dt="2021-12-16T05:15:49.993" v="3" actId="47"/>
        <pc:sldMkLst>
          <pc:docMk/>
          <pc:sldMk cId="776499522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7F8D2-E25A-4DB8-BC1A-2545DEB6DE36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291B2-6491-4771-83C7-086D32699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17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71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15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75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68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54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48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95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61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89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00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1237C-DEC2-468E-8FD0-FA9A576DD12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C1D10-6BA2-4292-8FDF-68CF0E46B0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30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9.png"/><Relationship Id="rId5" Type="http://schemas.openxmlformats.org/officeDocument/2006/relationships/image" Target="../media/image10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380324" y="71525"/>
                <a:ext cx="3105478" cy="67864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1)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2)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3)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4)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:1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5)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kumimoji="0" lang="en-GB" sz="2100" b="0" u="none" strike="noStrike" kern="1200" cap="none" spc="0" normalizeH="0" baseline="0" noProof="0" dirty="0">
                  <a:ln>
                    <a:noFill/>
                  </a:ln>
                  <a:solidFill>
                    <a:srgbClr val="007FFF"/>
                  </a:solidFill>
                  <a:effectLst/>
                  <a:uLnTx/>
                  <a:uFillTx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6)</a:t>
                </a:r>
                <a:r>
                  <a:rPr kumimoji="0" lang="en-GB" sz="21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7FFF"/>
                    </a:solidFill>
                    <a:effectLst/>
                    <a:uLnTx/>
                    <a:uFillTx/>
                  </a:rPr>
                  <a:t>  </a:t>
                </a:r>
                <a14:m>
                  <m:oMath xmlns:m="http://schemas.openxmlformats.org/officeDocument/2006/math">
                    <m:r>
                      <a:rPr kumimoji="0" lang="en-GB" sz="2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60</m:t>
                    </m:r>
                    <m:r>
                      <a:rPr kumimoji="0" lang="en-GB" sz="2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kumimoji="0" lang="en-GB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kumimoji="0" lang="en-GB" sz="2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kumimoji="0" lang="en-GB" sz="2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7)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3 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100" dirty="0"/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8)  </a:t>
                </a:r>
                <a14:m>
                  <m:oMath xmlns:m="http://schemas.openxmlformats.org/officeDocument/2006/math">
                    <m:r>
                      <a:rPr lang="en-GB" sz="210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100" dirty="0"/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9)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100" dirty="0"/>
              </a:p>
              <a:p>
                <a:pPr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10)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b="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100" b="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100" dirty="0"/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1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11)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b="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GB" sz="2100" b="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1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24" y="71525"/>
                <a:ext cx="3105478" cy="6786473"/>
              </a:xfrm>
              <a:prstGeom prst="rect">
                <a:avLst/>
              </a:prstGeom>
              <a:blipFill>
                <a:blip r:embed="rId2"/>
                <a:stretch>
                  <a:fillRect l="-5294" t="-1258" b="-1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418F11-B53A-42F8-965F-16B48FD2CCD6}"/>
                  </a:ext>
                </a:extLst>
              </p:cNvPr>
              <p:cNvSpPr txBox="1"/>
              <p:nvPr/>
            </p:nvSpPr>
            <p:spPr>
              <a:xfrm>
                <a:off x="6568995" y="71526"/>
                <a:ext cx="3804671" cy="67864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12)  </a:t>
                </a:r>
                <a14:m>
                  <m:oMath xmlns:m="http://schemas.openxmlformats.org/officeDocument/2006/math"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13)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14)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15)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16) 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2 :5</m:t>
                    </m:r>
                  </m:oMath>
                </a14:m>
                <a:endParaRPr kumimoji="0" lang="en-GB" sz="2100" b="0" u="none" strike="noStrike" kern="1200" cap="none" spc="0" normalizeH="0" baseline="0" noProof="0" dirty="0">
                  <a:ln>
                    <a:noFill/>
                  </a:ln>
                  <a:solidFill>
                    <a:srgbClr val="007FFF"/>
                  </a:solidFill>
                  <a:effectLst/>
                  <a:uLnTx/>
                  <a:uFillTx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 lvl="0"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17)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:5 :1</m:t>
                    </m:r>
                  </m:oMath>
                </a14:m>
                <a:endParaRPr lang="en-GB" sz="2100" dirty="0"/>
              </a:p>
              <a:p>
                <a:pPr lvl="0"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18)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:3 :3</m:t>
                    </m:r>
                  </m:oMath>
                </a14:m>
                <a:endParaRPr lang="en-GB" sz="2100" dirty="0"/>
              </a:p>
              <a:p>
                <a:pPr lvl="0"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19)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:3 :3</m:t>
                    </m:r>
                  </m:oMath>
                </a14:m>
                <a:r>
                  <a:rPr lang="en-GB" sz="2100" dirty="0"/>
                  <a:t> </a:t>
                </a:r>
              </a:p>
              <a:p>
                <a:pPr lvl="0"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20)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>
                        <a:latin typeface="Cambria Math" panose="02040503050406030204" pitchFamily="18" charset="0"/>
                      </a:rPr>
                      <m:t>2 :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1 :1</m:t>
                    </m:r>
                  </m:oMath>
                </a14:m>
                <a:endParaRPr lang="en-GB" sz="2100" dirty="0"/>
              </a:p>
              <a:p>
                <a:pPr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21)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>
                        <a:latin typeface="Cambria Math" panose="02040503050406030204" pitchFamily="18" charset="0"/>
                      </a:rPr>
                      <m:t>46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:23 :23</m:t>
                    </m:r>
                  </m:oMath>
                </a14:m>
                <a:endParaRPr lang="en-GB" sz="2100" dirty="0"/>
              </a:p>
              <a:p>
                <a:pPr lvl="0"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dirty="0">
                    <a:solidFill>
                      <a:srgbClr val="007FFF"/>
                    </a:solidFill>
                  </a:rPr>
                  <a:t>220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2.4 :3.6 :4.8</m:t>
                    </m:r>
                  </m:oMath>
                </a14:m>
                <a:endParaRPr lang="en-GB" sz="21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418F11-B53A-42F8-965F-16B48FD2CC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995" y="71526"/>
                <a:ext cx="3804671" cy="6786473"/>
              </a:xfrm>
              <a:prstGeom prst="rect">
                <a:avLst/>
              </a:prstGeom>
              <a:blipFill>
                <a:blip r:embed="rId3"/>
                <a:stretch>
                  <a:fillRect l="-4327" t="-1258" b="-1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853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E8F12DF-49E4-4284-B43F-BC488F5BC2B5}"/>
              </a:ext>
            </a:extLst>
          </p:cNvPr>
          <p:cNvSpPr txBox="1"/>
          <p:nvPr/>
        </p:nvSpPr>
        <p:spPr>
          <a:xfrm>
            <a:off x="314391" y="195781"/>
            <a:ext cx="5293930" cy="66479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defRPr/>
            </a:pP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1) </a:t>
            </a:r>
            <a:r>
              <a:rPr lang="en-GB" dirty="0">
                <a:latin typeface="Calibri" panose="020F0502020204030204"/>
              </a:rPr>
              <a:t>Kate and Jack share 24 sweets in the ratio 1 : 2</a:t>
            </a:r>
          </a:p>
          <a:p>
            <a:pPr defTabSz="457200">
              <a:defRPr/>
            </a:pPr>
            <a:r>
              <a:rPr lang="en-GB" dirty="0">
                <a:latin typeface="Calibri" panose="020F0502020204030204"/>
              </a:rPr>
              <a:t>How many sweets does Kate get?</a:t>
            </a:r>
          </a:p>
          <a:p>
            <a:pPr defTabSz="457200"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2) </a:t>
            </a:r>
            <a:r>
              <a:rPr lang="en-GB" dirty="0"/>
              <a:t>Kate and Jack share 24 sweets in the ratio 1 : 3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3) </a:t>
            </a:r>
            <a:r>
              <a:rPr lang="en-GB" dirty="0"/>
              <a:t>Kate and Jack share 24 sweets in the ratio 3 : 1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4) </a:t>
            </a:r>
            <a:r>
              <a:rPr lang="en-GB" dirty="0"/>
              <a:t>Kate and Jack share 24 sweets in the ratio 6 : 2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5) </a:t>
            </a:r>
            <a:r>
              <a:rPr lang="en-GB" dirty="0"/>
              <a:t>Kate and Jack share 12 sweets in the ratio 3 : 1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6) </a:t>
            </a:r>
            <a:r>
              <a:rPr lang="en-GB" dirty="0"/>
              <a:t>Kate and Jack share some sweets in the ratio 3 : 1</a:t>
            </a:r>
          </a:p>
          <a:p>
            <a:pPr lvl="0">
              <a:defRPr/>
            </a:pPr>
            <a:r>
              <a:rPr lang="en-GB" dirty="0"/>
              <a:t>Jack gets 12. How many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7) </a:t>
            </a:r>
            <a:r>
              <a:rPr lang="en-GB" dirty="0"/>
              <a:t>Kate and Jack share some sweets in the ratio 3 : 1</a:t>
            </a:r>
          </a:p>
          <a:p>
            <a:pPr lvl="0">
              <a:defRPr/>
            </a:pPr>
            <a:r>
              <a:rPr lang="en-GB" dirty="0"/>
              <a:t>Kate gets 12. How many does Jack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8) </a:t>
            </a:r>
            <a:r>
              <a:rPr lang="en-GB" dirty="0"/>
              <a:t>Kate and Jack share some sweets in the ratio 3 : 1</a:t>
            </a:r>
          </a:p>
          <a:p>
            <a:pPr lvl="0">
              <a:defRPr/>
            </a:pPr>
            <a:r>
              <a:rPr lang="en-GB" dirty="0"/>
              <a:t>Kate gets 12 more than Jack. How many does Jack get?</a:t>
            </a:r>
          </a:p>
          <a:p>
            <a:pPr defTabSz="457200"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CEDACC-3F73-4BB8-852F-DA38B7E7A929}"/>
              </a:ext>
            </a:extLst>
          </p:cNvPr>
          <p:cNvSpPr/>
          <p:nvPr/>
        </p:nvSpPr>
        <p:spPr>
          <a:xfrm>
            <a:off x="6489468" y="195781"/>
            <a:ext cx="55196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9)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Kate gets 12 more than Jack. How many does Jack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10)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Kate gets 15 more than Jack. How many does Jack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11)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Jack gets 15. How many sweets do they have altogether?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12)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What fraction of the sweets does Jack have?</a:t>
            </a:r>
          </a:p>
        </p:txBody>
      </p:sp>
    </p:spTree>
    <p:extLst>
      <p:ext uri="{BB962C8B-B14F-4D97-AF65-F5344CB8AC3E}">
        <p14:creationId xmlns:p14="http://schemas.microsoft.com/office/powerpoint/2010/main" val="210479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29E9A4-2735-4566-924F-C6078F69DC6A}"/>
              </a:ext>
            </a:extLst>
          </p:cNvPr>
          <p:cNvSpPr txBox="1"/>
          <p:nvPr/>
        </p:nvSpPr>
        <p:spPr>
          <a:xfrm>
            <a:off x="2299853" y="2122517"/>
            <a:ext cx="78915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2243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315755" y="80099"/>
                <a:ext cx="2947842" cy="67864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1 :2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2.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:4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3.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1 :4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4.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5.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 defTabSz="457200"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 defTabSz="457200"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6.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 :1</m:t>
                    </m:r>
                  </m:oMath>
                </a14:m>
                <a:endParaRPr lang="en-GB" sz="21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7.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 :1</m:t>
                    </m:r>
                  </m:oMath>
                </a14:m>
                <a:endParaRPr lang="en-GB" sz="2100" dirty="0"/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8.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:1</m:t>
                    </m:r>
                  </m:oMath>
                </a14:m>
                <a:endParaRPr lang="en-GB" sz="2100" dirty="0"/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9.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1 :1</m:t>
                    </m:r>
                  </m:oMath>
                </a14:m>
                <a:endParaRPr lang="en-GB" sz="2100" dirty="0"/>
              </a:p>
              <a:p>
                <a:pPr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10.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:8</m:t>
                    </m:r>
                  </m:oMath>
                </a14:m>
                <a:endParaRPr lang="en-GB" sz="2100" dirty="0"/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11.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0 :8</m:t>
                    </m:r>
                  </m:oMath>
                </a14:m>
                <a:endParaRPr lang="en-GB" sz="21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55" y="80099"/>
                <a:ext cx="2947842" cy="6786473"/>
              </a:xfrm>
              <a:prstGeom prst="rect">
                <a:avLst/>
              </a:prstGeom>
              <a:blipFill>
                <a:blip r:embed="rId2"/>
                <a:stretch>
                  <a:fillRect l="-5590" t="-1258" b="-1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7881A2-105E-4382-B7E1-99F03CF51901}"/>
                  </a:ext>
                </a:extLst>
              </p:cNvPr>
              <p:cNvSpPr txBox="1"/>
              <p:nvPr/>
            </p:nvSpPr>
            <p:spPr>
              <a:xfrm>
                <a:off x="3350096" y="44335"/>
                <a:ext cx="1568335" cy="6878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:24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:6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:8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:12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:15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:30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:30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  <a:p>
                <a:endParaRPr lang="en-GB" sz="21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:60</m:t>
                      </m:r>
                      <m:r>
                        <a:rPr lang="en-GB" sz="2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7881A2-105E-4382-B7E1-99F03CF51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096" y="44335"/>
                <a:ext cx="1568335" cy="68788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1CA2B0-A972-429A-AEF2-342C1E2475FF}"/>
                  </a:ext>
                </a:extLst>
              </p:cNvPr>
              <p:cNvSpPr txBox="1"/>
              <p:nvPr/>
            </p:nvSpPr>
            <p:spPr>
              <a:xfrm>
                <a:off x="9538502" y="152463"/>
                <a:ext cx="2898987" cy="66847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:32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:0.5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:2.25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:2.25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:1.5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:2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1CA2B0-A972-429A-AEF2-342C1E247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8502" y="152463"/>
                <a:ext cx="2898987" cy="66847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7462FB-7FF8-4A81-AA97-A80F0096C0E6}"/>
                  </a:ext>
                </a:extLst>
              </p:cNvPr>
              <p:cNvSpPr txBox="1"/>
              <p:nvPr/>
            </p:nvSpPr>
            <p:spPr>
              <a:xfrm>
                <a:off x="6383541" y="91181"/>
                <a:ext cx="3804671" cy="67864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12. 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0 :8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13.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 :5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14.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16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 :5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15.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3 :5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16.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1 :2 :5</m:t>
                    </m:r>
                  </m:oMath>
                </a14:m>
                <a:endParaRPr lang="en-GB" sz="2100" dirty="0">
                  <a:solidFill>
                    <a:srgbClr val="007FFF"/>
                  </a:solidFill>
                </a:endParaRPr>
              </a:p>
              <a:p>
                <a:pPr defTabSz="457200">
                  <a:defRPr/>
                </a:pPr>
                <a:endParaRPr lang="en-GB" sz="2100" dirty="0">
                  <a:solidFill>
                    <a:srgbClr val="007FFF"/>
                  </a:solidFill>
                </a:endParaRPr>
              </a:p>
              <a:p>
                <a:pPr defTabSz="457200"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17.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>
                    <a:latin typeface="Calibri" panose="020F0502020204030204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:5 :1</m:t>
                    </m:r>
                  </m:oMath>
                </a14:m>
                <a:endParaRPr lang="en-GB" sz="21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18.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:3 :3</m:t>
                    </m:r>
                  </m:oMath>
                </a14:m>
                <a:endParaRPr lang="en-GB" sz="2100" dirty="0"/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19.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 :3 :3</m:t>
                    </m:r>
                  </m:oMath>
                </a14:m>
                <a:r>
                  <a:rPr lang="en-GB" sz="2100" dirty="0"/>
                  <a:t> </a:t>
                </a:r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20.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>
                        <a:latin typeface="Cambria Math" panose="02040503050406030204" pitchFamily="18" charset="0"/>
                      </a:rPr>
                      <m:t>2 :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1 :1</m:t>
                    </m:r>
                  </m:oMath>
                </a14:m>
                <a:endParaRPr lang="en-GB" sz="2100" dirty="0"/>
              </a:p>
              <a:p>
                <a:pPr>
                  <a:defRPr/>
                </a:pPr>
                <a:endParaRPr lang="en-GB" sz="2100" dirty="0"/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21.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>
                        <a:latin typeface="Cambria Math" panose="02040503050406030204" pitchFamily="18" charset="0"/>
                      </a:rPr>
                      <m:t>46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 :23 :23</m:t>
                    </m:r>
                  </m:oMath>
                </a14:m>
                <a:endParaRPr lang="en-GB" sz="2100" dirty="0"/>
              </a:p>
              <a:p>
                <a:pPr defTabSz="457200">
                  <a:defRPr/>
                </a:pPr>
                <a:endParaRPr lang="en-GB" sz="21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100" b="1" dirty="0">
                    <a:solidFill>
                      <a:srgbClr val="007FFF"/>
                    </a:solidFill>
                  </a:rPr>
                  <a:t>22. 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100" dirty="0"/>
                  <a:t> in the ratio </a:t>
                </a:r>
                <a14:m>
                  <m:oMath xmlns:m="http://schemas.openxmlformats.org/officeDocument/2006/math">
                    <m:r>
                      <a:rPr lang="en-GB" sz="2100" i="1">
                        <a:latin typeface="Cambria Math" panose="02040503050406030204" pitchFamily="18" charset="0"/>
                      </a:rPr>
                      <m:t>2.4 :3.6 :4.8</m:t>
                    </m:r>
                  </m:oMath>
                </a14:m>
                <a:endParaRPr lang="en-GB" sz="21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7462FB-7FF8-4A81-AA97-A80F0096C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541" y="91181"/>
                <a:ext cx="3804671" cy="6786473"/>
              </a:xfrm>
              <a:prstGeom prst="rect">
                <a:avLst/>
              </a:prstGeom>
              <a:blipFill>
                <a:blip r:embed="rId6"/>
                <a:stretch>
                  <a:fillRect l="-4327" t="-1258" b="-1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160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E8F12DF-49E4-4284-B43F-BC488F5BC2B5}"/>
              </a:ext>
            </a:extLst>
          </p:cNvPr>
          <p:cNvSpPr txBox="1"/>
          <p:nvPr/>
        </p:nvSpPr>
        <p:spPr>
          <a:xfrm>
            <a:off x="314391" y="123735"/>
            <a:ext cx="5220580" cy="66479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defRPr/>
            </a:pPr>
            <a:r>
              <a:rPr lang="en-GB" b="1" dirty="0">
                <a:solidFill>
                  <a:srgbClr val="007FFF"/>
                </a:solidFill>
                <a:latin typeface="Calibri" panose="020F0502020204030204"/>
              </a:rPr>
              <a:t>1. </a:t>
            </a:r>
            <a:r>
              <a:rPr lang="en-GB" dirty="0">
                <a:latin typeface="Calibri" panose="020F0502020204030204"/>
              </a:rPr>
              <a:t>Kate and Jack share 24 sweets in the ratio 1 : 2</a:t>
            </a:r>
          </a:p>
          <a:p>
            <a:pPr defTabSz="457200">
              <a:defRPr/>
            </a:pPr>
            <a:r>
              <a:rPr lang="en-GB" dirty="0">
                <a:latin typeface="Calibri" panose="020F0502020204030204"/>
              </a:rPr>
              <a:t>How many sweets does Kate get?</a:t>
            </a:r>
          </a:p>
          <a:p>
            <a:pPr defTabSz="457200"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2. </a:t>
            </a:r>
            <a:r>
              <a:rPr lang="en-GB" dirty="0"/>
              <a:t>Kate and Jack share 24 sweets in the ratio 1 : 3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3. </a:t>
            </a:r>
            <a:r>
              <a:rPr lang="en-GB" dirty="0"/>
              <a:t>Kate and Jack share 24 sweets in the ratio 3 : 1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4. </a:t>
            </a:r>
            <a:r>
              <a:rPr lang="en-GB" dirty="0"/>
              <a:t>Kate and Jack share 24 sweets in the ratio 6 : 2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5. </a:t>
            </a:r>
            <a:r>
              <a:rPr lang="en-GB" dirty="0"/>
              <a:t>Kate and Jack share 12 sweets in the ratio 3 : 1</a:t>
            </a:r>
          </a:p>
          <a:p>
            <a:pPr lvl="0">
              <a:defRPr/>
            </a:pPr>
            <a:r>
              <a:rPr lang="en-GB" dirty="0"/>
              <a:t>How many sweets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6. </a:t>
            </a:r>
            <a:r>
              <a:rPr lang="en-GB" dirty="0"/>
              <a:t>Kate and Jack share some sweets in the ratio 3 : 1</a:t>
            </a:r>
          </a:p>
          <a:p>
            <a:pPr lvl="0">
              <a:defRPr/>
            </a:pPr>
            <a:r>
              <a:rPr lang="en-GB" dirty="0"/>
              <a:t>Jack gets 12. How many does Kate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7. </a:t>
            </a:r>
            <a:r>
              <a:rPr lang="en-GB" dirty="0"/>
              <a:t>Kate and Jack share some sweets in the ratio 3 : 1</a:t>
            </a:r>
          </a:p>
          <a:p>
            <a:pPr lvl="0">
              <a:defRPr/>
            </a:pPr>
            <a:r>
              <a:rPr lang="en-GB" dirty="0"/>
              <a:t>Kate gets 12. How many does Jack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8. </a:t>
            </a:r>
            <a:r>
              <a:rPr lang="en-GB" dirty="0"/>
              <a:t>Kate and Jack share some sweets in the ratio 3 : 1</a:t>
            </a:r>
          </a:p>
          <a:p>
            <a:pPr lvl="0">
              <a:defRPr/>
            </a:pPr>
            <a:r>
              <a:rPr lang="en-GB" dirty="0"/>
              <a:t>Kate gets 12 more than Jack. How many does Jack get?</a:t>
            </a:r>
          </a:p>
          <a:p>
            <a:pPr defTabSz="457200"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CEDACC-3F73-4BB8-852F-DA38B7E7A929}"/>
              </a:ext>
            </a:extLst>
          </p:cNvPr>
          <p:cNvSpPr/>
          <p:nvPr/>
        </p:nvSpPr>
        <p:spPr>
          <a:xfrm>
            <a:off x="5796741" y="195781"/>
            <a:ext cx="56194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9.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Kate gets 12 more than Jack. How many does Jack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10.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Kate gets 15 more than Jack. How many does Jack get?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11.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Jack gets 15. How many sweets do they have altogether?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>
                <a:solidFill>
                  <a:srgbClr val="007FFF"/>
                </a:solidFill>
              </a:rPr>
              <a:t>12. </a:t>
            </a:r>
            <a:r>
              <a:rPr lang="en-GB" dirty="0"/>
              <a:t>Kate and Jack share some sweets in the ratio 4 : 1</a:t>
            </a:r>
          </a:p>
          <a:p>
            <a:pPr lvl="0">
              <a:defRPr/>
            </a:pPr>
            <a:r>
              <a:rPr lang="en-GB" dirty="0"/>
              <a:t>What fraction of the sweets does Jack have?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43BFC6-4B91-49C6-874B-23FF443E6452}"/>
                  </a:ext>
                </a:extLst>
              </p:cNvPr>
              <p:cNvSpPr txBox="1"/>
              <p:nvPr/>
            </p:nvSpPr>
            <p:spPr>
              <a:xfrm>
                <a:off x="5052073" y="383616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43BFC6-4B91-49C6-874B-23FF443E6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073" y="383616"/>
                <a:ext cx="253274" cy="369332"/>
              </a:xfrm>
              <a:prstGeom prst="rect">
                <a:avLst/>
              </a:prstGeom>
              <a:blipFill>
                <a:blip r:embed="rId2"/>
                <a:stretch>
                  <a:fillRect l="-29268" r="-29268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4F88D1-5D53-40C9-A7DD-126E31142534}"/>
                  </a:ext>
                </a:extLst>
              </p:cNvPr>
              <p:cNvSpPr txBox="1"/>
              <p:nvPr/>
            </p:nvSpPr>
            <p:spPr>
              <a:xfrm>
                <a:off x="5062815" y="1235444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4F88D1-5D53-40C9-A7DD-126E31142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815" y="1235444"/>
                <a:ext cx="253274" cy="369332"/>
              </a:xfrm>
              <a:prstGeom prst="rect">
                <a:avLst/>
              </a:prstGeom>
              <a:blipFill>
                <a:blip r:embed="rId3"/>
                <a:stretch>
                  <a:fillRect l="-29268" r="-2926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39658B-0E8A-44AE-9202-4BFA7D38F485}"/>
                  </a:ext>
                </a:extLst>
              </p:cNvPr>
              <p:cNvSpPr txBox="1"/>
              <p:nvPr/>
            </p:nvSpPr>
            <p:spPr>
              <a:xfrm>
                <a:off x="4959900" y="2087273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39658B-0E8A-44AE-9202-4BFA7D38F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900" y="2087273"/>
                <a:ext cx="437620" cy="369332"/>
              </a:xfrm>
              <a:prstGeom prst="rect">
                <a:avLst/>
              </a:prstGeom>
              <a:blipFill>
                <a:blip r:embed="rId4"/>
                <a:stretch>
                  <a:fillRect l="-16901" r="-1690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506D5D-1AEB-4218-9DBF-AAE821669D50}"/>
                  </a:ext>
                </a:extLst>
              </p:cNvPr>
              <p:cNvSpPr txBox="1"/>
              <p:nvPr/>
            </p:nvSpPr>
            <p:spPr>
              <a:xfrm>
                <a:off x="4970642" y="2903459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506D5D-1AEB-4218-9DBF-AAE821669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642" y="2903459"/>
                <a:ext cx="437620" cy="369332"/>
              </a:xfrm>
              <a:prstGeom prst="rect">
                <a:avLst/>
              </a:prstGeom>
              <a:blipFill>
                <a:blip r:embed="rId5"/>
                <a:stretch>
                  <a:fillRect l="-15278" r="-1666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997759-217B-444D-A143-86D7619F31F5}"/>
                  </a:ext>
                </a:extLst>
              </p:cNvPr>
              <p:cNvSpPr txBox="1"/>
              <p:nvPr/>
            </p:nvSpPr>
            <p:spPr>
              <a:xfrm>
                <a:off x="5121737" y="3652066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997759-217B-444D-A143-86D7619F3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737" y="3652066"/>
                <a:ext cx="253274" cy="369332"/>
              </a:xfrm>
              <a:prstGeom prst="rect">
                <a:avLst/>
              </a:prstGeom>
              <a:blipFill>
                <a:blip r:embed="rId6"/>
                <a:stretch>
                  <a:fillRect l="-26190" r="-285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14F9D5-AD08-4549-ADEF-AF4ED3A502E2}"/>
                  </a:ext>
                </a:extLst>
              </p:cNvPr>
              <p:cNvSpPr txBox="1"/>
              <p:nvPr/>
            </p:nvSpPr>
            <p:spPr>
              <a:xfrm>
                <a:off x="4981345" y="4522580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14F9D5-AD08-4549-ADEF-AF4ED3A50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345" y="4522580"/>
                <a:ext cx="437620" cy="369332"/>
              </a:xfrm>
              <a:prstGeom prst="rect">
                <a:avLst/>
              </a:prstGeom>
              <a:blipFill>
                <a:blip r:embed="rId7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B50A80-F43C-4932-8303-7C4C6EAFD2A2}"/>
                  </a:ext>
                </a:extLst>
              </p:cNvPr>
              <p:cNvSpPr txBox="1"/>
              <p:nvPr/>
            </p:nvSpPr>
            <p:spPr>
              <a:xfrm>
                <a:off x="5212505" y="5271187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B50A80-F43C-4932-8303-7C4C6EAFD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505" y="5271187"/>
                <a:ext cx="253274" cy="369332"/>
              </a:xfrm>
              <a:prstGeom prst="rect">
                <a:avLst/>
              </a:prstGeom>
              <a:blipFill>
                <a:blip r:embed="rId8"/>
                <a:stretch>
                  <a:fillRect l="-26190" r="-285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6E331C-5B71-4E35-B57C-7DADB20154FD}"/>
                  </a:ext>
                </a:extLst>
              </p:cNvPr>
              <p:cNvSpPr txBox="1"/>
              <p:nvPr/>
            </p:nvSpPr>
            <p:spPr>
              <a:xfrm>
                <a:off x="5492486" y="6106280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6E331C-5B71-4E35-B57C-7DADB2015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486" y="6106280"/>
                <a:ext cx="253274" cy="369332"/>
              </a:xfrm>
              <a:prstGeom prst="rect">
                <a:avLst/>
              </a:prstGeom>
              <a:blipFill>
                <a:blip r:embed="rId9"/>
                <a:stretch>
                  <a:fillRect l="-28571" r="-2619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E382E9-7F53-414C-BD1B-A69D00F43E50}"/>
                  </a:ext>
                </a:extLst>
              </p:cNvPr>
              <p:cNvSpPr txBox="1"/>
              <p:nvPr/>
            </p:nvSpPr>
            <p:spPr>
              <a:xfrm>
                <a:off x="11178241" y="429583"/>
                <a:ext cx="2965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E382E9-7F53-414C-BD1B-A69D00F43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8241" y="429583"/>
                <a:ext cx="2965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4C7132-7DA9-4963-942A-9F89C0091F0B}"/>
                  </a:ext>
                </a:extLst>
              </p:cNvPr>
              <p:cNvSpPr txBox="1"/>
              <p:nvPr/>
            </p:nvSpPr>
            <p:spPr>
              <a:xfrm>
                <a:off x="11178241" y="1173889"/>
                <a:ext cx="2965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4C7132-7DA9-4963-942A-9F89C0091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8241" y="1173889"/>
                <a:ext cx="2965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9E4A99-1883-4396-98A3-3B00CCAF13C7}"/>
                  </a:ext>
                </a:extLst>
              </p:cNvPr>
              <p:cNvSpPr txBox="1"/>
              <p:nvPr/>
            </p:nvSpPr>
            <p:spPr>
              <a:xfrm>
                <a:off x="11326518" y="2025718"/>
                <a:ext cx="5113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9E4A99-1883-4396-98A3-3B00CCAF1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6518" y="2025718"/>
                <a:ext cx="51135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B1855D-6B85-4A3C-B35F-4D4081B8415E}"/>
                  </a:ext>
                </a:extLst>
              </p:cNvPr>
              <p:cNvSpPr txBox="1"/>
              <p:nvPr/>
            </p:nvSpPr>
            <p:spPr>
              <a:xfrm>
                <a:off x="11029963" y="2682360"/>
                <a:ext cx="29655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B1855D-6B85-4A3C-B35F-4D4081B84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9963" y="2682360"/>
                <a:ext cx="296555" cy="80945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52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1177</Words>
  <Application>Microsoft Office PowerPoint</Application>
  <PresentationFormat>Widescreen</PresentationFormat>
  <Paragraphs>207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Ratios:  Sharing in a given Ratio</dc:title>
  <dc:creator>Stewart Gale</dc:creator>
  <cp:lastModifiedBy>Stewart Gale</cp:lastModifiedBy>
  <cp:revision>4</cp:revision>
  <dcterms:created xsi:type="dcterms:W3CDTF">2020-02-11T06:09:03Z</dcterms:created>
  <dcterms:modified xsi:type="dcterms:W3CDTF">2021-12-16T05:21:47Z</dcterms:modified>
</cp:coreProperties>
</file>