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30" r:id="rId2"/>
    <p:sldId id="531" r:id="rId3"/>
    <p:sldId id="536" r:id="rId4"/>
    <p:sldId id="518" r:id="rId5"/>
    <p:sldId id="527" r:id="rId6"/>
    <p:sldId id="526" r:id="rId7"/>
    <p:sldId id="528" r:id="rId8"/>
    <p:sldId id="537" r:id="rId9"/>
    <p:sldId id="538" r:id="rId10"/>
    <p:sldId id="524" r:id="rId11"/>
    <p:sldId id="539" r:id="rId12"/>
    <p:sldId id="540" r:id="rId13"/>
    <p:sldId id="529" r:id="rId14"/>
    <p:sldId id="532" r:id="rId15"/>
    <p:sldId id="541" r:id="rId16"/>
    <p:sldId id="543" r:id="rId17"/>
    <p:sldId id="542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A5A3DD-C995-4746-897E-77008EB0DCE2}" v="702" dt="2025-09-19T04:17:09.8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06" autoAdjust="0"/>
    <p:restoredTop sz="95501" autoAdjust="0"/>
  </p:normalViewPr>
  <p:slideViewPr>
    <p:cSldViewPr>
      <p:cViewPr varScale="1">
        <p:scale>
          <a:sx n="80" d="100"/>
          <a:sy n="80" d="100"/>
        </p:scale>
        <p:origin x="66" y="28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8A5A3DD-C995-4746-897E-77008EB0DCE2}"/>
    <pc:docChg chg="undo custSel addSld delSld modSld sldOrd modMainMaster modNotesMaster">
      <pc:chgData name="Stewart Gale" userId="3647ddd2-6040-41ae-a96d-232c23482af8" providerId="ADAL" clId="{18A5A3DD-C995-4746-897E-77008EB0DCE2}" dt="2025-04-24T16:53:02.189" v="1392"/>
      <pc:docMkLst>
        <pc:docMk/>
      </pc:docMkLst>
      <pc:sldChg chg="addSp delSp modSp mod delAnim">
        <pc:chgData name="Stewart Gale" userId="3647ddd2-6040-41ae-a96d-232c23482af8" providerId="ADAL" clId="{18A5A3DD-C995-4746-897E-77008EB0DCE2}" dt="2025-04-24T11:04:02.721" v="558" actId="20577"/>
        <pc:sldMkLst>
          <pc:docMk/>
          <pc:sldMk cId="4113010739" sldId="518"/>
        </pc:sldMkLst>
      </pc:sldChg>
      <pc:sldChg chg="addSp delSp modSp mod delAnim modAnim">
        <pc:chgData name="Stewart Gale" userId="3647ddd2-6040-41ae-a96d-232c23482af8" providerId="ADAL" clId="{18A5A3DD-C995-4746-897E-77008EB0DCE2}" dt="2025-04-24T11:29:29.453" v="858" actId="1076"/>
        <pc:sldMkLst>
          <pc:docMk/>
          <pc:sldMk cId="2243113420" sldId="524"/>
        </pc:sldMkLst>
      </pc:sldChg>
      <pc:sldChg chg="addSp delSp modSp del mod modAnim">
        <pc:chgData name="Stewart Gale" userId="3647ddd2-6040-41ae-a96d-232c23482af8" providerId="ADAL" clId="{18A5A3DD-C995-4746-897E-77008EB0DCE2}" dt="2025-04-24T11:31:06.558" v="864" actId="47"/>
        <pc:sldMkLst>
          <pc:docMk/>
          <pc:sldMk cId="2860282851" sldId="525"/>
        </pc:sldMkLst>
      </pc:sldChg>
      <pc:sldChg chg="addSp delSp modSp mod">
        <pc:chgData name="Stewart Gale" userId="3647ddd2-6040-41ae-a96d-232c23482af8" providerId="ADAL" clId="{18A5A3DD-C995-4746-897E-77008EB0DCE2}" dt="2025-04-24T11:02:21.066" v="524" actId="1076"/>
        <pc:sldMkLst>
          <pc:docMk/>
          <pc:sldMk cId="1018805691" sldId="526"/>
        </pc:sldMkLst>
      </pc:sldChg>
      <pc:sldChg chg="addSp delSp modSp mod delAnim modAnim">
        <pc:chgData name="Stewart Gale" userId="3647ddd2-6040-41ae-a96d-232c23482af8" providerId="ADAL" clId="{18A5A3DD-C995-4746-897E-77008EB0DCE2}" dt="2025-04-24T11:37:38.513" v="925"/>
        <pc:sldMkLst>
          <pc:docMk/>
          <pc:sldMk cId="4212923470" sldId="527"/>
        </pc:sldMkLst>
      </pc:sldChg>
      <pc:sldChg chg="addSp delSp modSp mod delAnim">
        <pc:chgData name="Stewart Gale" userId="3647ddd2-6040-41ae-a96d-232c23482af8" providerId="ADAL" clId="{18A5A3DD-C995-4746-897E-77008EB0DCE2}" dt="2025-04-24T11:13:36.690" v="754" actId="1076"/>
        <pc:sldMkLst>
          <pc:docMk/>
          <pc:sldMk cId="2911492081" sldId="528"/>
        </pc:sldMkLst>
      </pc:sldChg>
      <pc:sldChg chg="addSp delSp modSp mod delAnim modAnim">
        <pc:chgData name="Stewart Gale" userId="3647ddd2-6040-41ae-a96d-232c23482af8" providerId="ADAL" clId="{18A5A3DD-C995-4746-897E-77008EB0DCE2}" dt="2025-04-24T11:32:03.174" v="879" actId="1076"/>
        <pc:sldMkLst>
          <pc:docMk/>
          <pc:sldMk cId="1412183158" sldId="529"/>
        </pc:sldMkLst>
      </pc:sldChg>
      <pc:sldChg chg="delSp modSp mod">
        <pc:chgData name="Stewart Gale" userId="3647ddd2-6040-41ae-a96d-232c23482af8" providerId="ADAL" clId="{18A5A3DD-C995-4746-897E-77008EB0DCE2}" dt="2025-04-23T06:22:42.339" v="271" actId="20577"/>
        <pc:sldMkLst>
          <pc:docMk/>
          <pc:sldMk cId="2887619653" sldId="530"/>
        </pc:sldMkLst>
      </pc:sldChg>
      <pc:sldChg chg="addSp delSp modSp new mod ord modAnim">
        <pc:chgData name="Stewart Gale" userId="3647ddd2-6040-41ae-a96d-232c23482af8" providerId="ADAL" clId="{18A5A3DD-C995-4746-897E-77008EB0DCE2}" dt="2025-04-24T10:00:01.156" v="436" actId="1076"/>
        <pc:sldMkLst>
          <pc:docMk/>
          <pc:sldMk cId="3708811865" sldId="531"/>
        </pc:sldMkLst>
      </pc:sldChg>
      <pc:sldChg chg="addSp delSp modSp add mod delAnim modAnim">
        <pc:chgData name="Stewart Gale" userId="3647ddd2-6040-41ae-a96d-232c23482af8" providerId="ADAL" clId="{18A5A3DD-C995-4746-897E-77008EB0DCE2}" dt="2025-04-24T11:39:06.589" v="941" actId="1076"/>
        <pc:sldMkLst>
          <pc:docMk/>
          <pc:sldMk cId="1234659638" sldId="532"/>
        </pc:sldMkLst>
      </pc:sldChg>
      <pc:sldChg chg="add del">
        <pc:chgData name="Stewart Gale" userId="3647ddd2-6040-41ae-a96d-232c23482af8" providerId="ADAL" clId="{18A5A3DD-C995-4746-897E-77008EB0DCE2}" dt="2025-04-24T10:49:15.570" v="443" actId="47"/>
        <pc:sldMkLst>
          <pc:docMk/>
          <pc:sldMk cId="1984192726" sldId="533"/>
        </pc:sldMkLst>
      </pc:sldChg>
      <pc:sldChg chg="add del">
        <pc:chgData name="Stewart Gale" userId="3647ddd2-6040-41ae-a96d-232c23482af8" providerId="ADAL" clId="{18A5A3DD-C995-4746-897E-77008EB0DCE2}" dt="2025-04-24T11:01:04.988" v="504" actId="47"/>
        <pc:sldMkLst>
          <pc:docMk/>
          <pc:sldMk cId="32193405" sldId="534"/>
        </pc:sldMkLst>
      </pc:sldChg>
      <pc:sldChg chg="addSp delSp modSp add del mod modAnim">
        <pc:chgData name="Stewart Gale" userId="3647ddd2-6040-41ae-a96d-232c23482af8" providerId="ADAL" clId="{18A5A3DD-C995-4746-897E-77008EB0DCE2}" dt="2025-04-24T11:01:01.983" v="503" actId="47"/>
        <pc:sldMkLst>
          <pc:docMk/>
          <pc:sldMk cId="4002701608" sldId="535"/>
        </pc:sldMkLst>
      </pc:sldChg>
      <pc:sldChg chg="addSp modSp add mod modAnim">
        <pc:chgData name="Stewart Gale" userId="3647ddd2-6040-41ae-a96d-232c23482af8" providerId="ADAL" clId="{18A5A3DD-C995-4746-897E-77008EB0DCE2}" dt="2025-04-24T11:37:07.700" v="918"/>
        <pc:sldMkLst>
          <pc:docMk/>
          <pc:sldMk cId="1354845527" sldId="536"/>
        </pc:sldMkLst>
      </pc:sldChg>
      <pc:sldChg chg="addSp delSp modSp add mod delAnim modAnim">
        <pc:chgData name="Stewart Gale" userId="3647ddd2-6040-41ae-a96d-232c23482af8" providerId="ADAL" clId="{18A5A3DD-C995-4746-897E-77008EB0DCE2}" dt="2025-04-24T11:37:55.045" v="927"/>
        <pc:sldMkLst>
          <pc:docMk/>
          <pc:sldMk cId="702470374" sldId="537"/>
        </pc:sldMkLst>
      </pc:sldChg>
      <pc:sldChg chg="addSp delSp modSp add mod delAnim modAnim">
        <pc:chgData name="Stewart Gale" userId="3647ddd2-6040-41ae-a96d-232c23482af8" providerId="ADAL" clId="{18A5A3DD-C995-4746-897E-77008EB0DCE2}" dt="2025-04-24T11:12:27.675" v="728"/>
        <pc:sldMkLst>
          <pc:docMk/>
          <pc:sldMk cId="3907759168" sldId="538"/>
        </pc:sldMkLst>
      </pc:sldChg>
      <pc:sldChg chg="add del">
        <pc:chgData name="Stewart Gale" userId="3647ddd2-6040-41ae-a96d-232c23482af8" providerId="ADAL" clId="{18A5A3DD-C995-4746-897E-77008EB0DCE2}" dt="2025-04-24T11:04:33.548" v="563"/>
        <pc:sldMkLst>
          <pc:docMk/>
          <pc:sldMk cId="4264170230" sldId="538"/>
        </pc:sldMkLst>
      </pc:sldChg>
      <pc:sldChg chg="addSp delSp modSp add mod delAnim modAnim">
        <pc:chgData name="Stewart Gale" userId="3647ddd2-6040-41ae-a96d-232c23482af8" providerId="ADAL" clId="{18A5A3DD-C995-4746-897E-77008EB0DCE2}" dt="2025-04-24T11:29:09.779" v="853"/>
        <pc:sldMkLst>
          <pc:docMk/>
          <pc:sldMk cId="147849784" sldId="539"/>
        </pc:sldMkLst>
      </pc:sldChg>
      <pc:sldChg chg="addSp delSp modSp add mod delAnim modAnim">
        <pc:chgData name="Stewart Gale" userId="3647ddd2-6040-41ae-a96d-232c23482af8" providerId="ADAL" clId="{18A5A3DD-C995-4746-897E-77008EB0DCE2}" dt="2025-04-24T11:29:16.599" v="855"/>
        <pc:sldMkLst>
          <pc:docMk/>
          <pc:sldMk cId="2040162032" sldId="540"/>
        </pc:sldMkLst>
      </pc:sldChg>
      <pc:sldChg chg="addSp delSp modSp add mod delAnim modAnim">
        <pc:chgData name="Stewart Gale" userId="3647ddd2-6040-41ae-a96d-232c23482af8" providerId="ADAL" clId="{18A5A3DD-C995-4746-897E-77008EB0DCE2}" dt="2025-04-24T11:48:54.396" v="1075" actId="1076"/>
        <pc:sldMkLst>
          <pc:docMk/>
          <pc:sldMk cId="3833579953" sldId="541"/>
        </pc:sldMkLst>
      </pc:sldChg>
      <pc:sldChg chg="addSp delSp modSp new add del mod ord addAnim delAnim modAnim">
        <pc:chgData name="Stewart Gale" userId="3647ddd2-6040-41ae-a96d-232c23482af8" providerId="ADAL" clId="{18A5A3DD-C995-4746-897E-77008EB0DCE2}" dt="2025-04-24T16:53:02.189" v="1392"/>
        <pc:sldMkLst>
          <pc:docMk/>
          <pc:sldMk cId="1195532585" sldId="542"/>
        </pc:sldMkLst>
      </pc:sldChg>
      <pc:sldChg chg="addSp delSp modSp add mod ord modAnim">
        <pc:chgData name="Stewart Gale" userId="3647ddd2-6040-41ae-a96d-232c23482af8" providerId="ADAL" clId="{18A5A3DD-C995-4746-897E-77008EB0DCE2}" dt="2025-04-24T16:46:32.571" v="1194" actId="403"/>
        <pc:sldMkLst>
          <pc:docMk/>
          <pc:sldMk cId="3666491228" sldId="543"/>
        </pc:sldMkLst>
      </pc:sldChg>
      <pc:sldMasterChg chg="modSp modSldLayout">
        <pc:chgData name="Stewart Gale" userId="3647ddd2-6040-41ae-a96d-232c23482af8" providerId="ADAL" clId="{18A5A3DD-C995-4746-897E-77008EB0DCE2}" dt="2024-03-10T08:34:23.074" v="14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18A5A3DD-C995-4746-897E-77008EB0DCE2}" dt="2024-03-10T08:34:23.074" v="14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18A5A3DD-C995-4746-897E-77008EB0DCE2}" dt="2024-03-10T08:34:23.074" v="14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18A5A3DD-C995-4746-897E-77008EB0DCE2}" dt="2024-03-10T08:34:23.074" v="14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18A5A3DD-C995-4746-897E-77008EB0DCE2}" dt="2024-03-10T08:34:23.074" v="14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18A5A3DD-C995-4746-897E-77008EB0DCE2}" dt="2024-03-10T08:34:23.074" v="14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18A5A3DD-C995-4746-897E-77008EB0DCE2}" dt="2024-03-10T08:34:23.074" v="14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18A5A3DD-C995-4746-897E-77008EB0DCE2}" dt="2024-03-10T08:34:23.074" v="14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06789ACE-9C8B-434B-894E-5A86F9D6F4CB}"/>
    <pc:docChg chg="custSel delSld modSld">
      <pc:chgData name="Stewart Gale" userId="3647ddd2-6040-41ae-a96d-232c23482af8" providerId="ADAL" clId="{06789ACE-9C8B-434B-894E-5A86F9D6F4CB}" dt="2025-09-19T04:25:43.900" v="12" actId="1076"/>
      <pc:docMkLst>
        <pc:docMk/>
      </pc:docMkLst>
      <pc:sldChg chg="modSp">
        <pc:chgData name="Stewart Gale" userId="3647ddd2-6040-41ae-a96d-232c23482af8" providerId="ADAL" clId="{06789ACE-9C8B-434B-894E-5A86F9D6F4CB}" dt="2025-09-19T04:17:09.884" v="9" actId="20577"/>
        <pc:sldMkLst>
          <pc:docMk/>
          <pc:sldMk cId="1234659638" sldId="532"/>
        </pc:sldMkLst>
        <pc:spChg chg="mod">
          <ac:chgData name="Stewart Gale" userId="3647ddd2-6040-41ae-a96d-232c23482af8" providerId="ADAL" clId="{06789ACE-9C8B-434B-894E-5A86F9D6F4CB}" dt="2025-09-19T04:17:09.884" v="9" actId="20577"/>
          <ac:spMkLst>
            <pc:docMk/>
            <pc:sldMk cId="1234659638" sldId="532"/>
            <ac:spMk id="17" creationId="{1BE4FD41-C6B1-C670-E5C1-C2DDE2A60710}"/>
          </ac:spMkLst>
        </pc:spChg>
      </pc:sldChg>
      <pc:sldChg chg="del">
        <pc:chgData name="Stewart Gale" userId="3647ddd2-6040-41ae-a96d-232c23482af8" providerId="ADAL" clId="{06789ACE-9C8B-434B-894E-5A86F9D6F4CB}" dt="2025-09-19T04:08:30.966" v="0" actId="47"/>
        <pc:sldMkLst>
          <pc:docMk/>
          <pc:sldMk cId="4002701608" sldId="535"/>
        </pc:sldMkLst>
      </pc:sldChg>
      <pc:sldChg chg="modAnim">
        <pc:chgData name="Stewart Gale" userId="3647ddd2-6040-41ae-a96d-232c23482af8" providerId="ADAL" clId="{06789ACE-9C8B-434B-894E-5A86F9D6F4CB}" dt="2025-09-19T04:08:45.347" v="1"/>
        <pc:sldMkLst>
          <pc:docMk/>
          <pc:sldMk cId="1354845527" sldId="536"/>
        </pc:sldMkLst>
      </pc:sldChg>
      <pc:sldChg chg="delSp modSp mod delAnim">
        <pc:chgData name="Stewart Gale" userId="3647ddd2-6040-41ae-a96d-232c23482af8" providerId="ADAL" clId="{06789ACE-9C8B-434B-894E-5A86F9D6F4CB}" dt="2025-09-19T04:25:43.900" v="12" actId="1076"/>
        <pc:sldMkLst>
          <pc:docMk/>
          <pc:sldMk cId="3833579953" sldId="541"/>
        </pc:sldMkLst>
        <pc:spChg chg="del">
          <ac:chgData name="Stewart Gale" userId="3647ddd2-6040-41ae-a96d-232c23482af8" providerId="ADAL" clId="{06789ACE-9C8B-434B-894E-5A86F9D6F4CB}" dt="2025-09-19T04:25:32.950" v="10" actId="478"/>
          <ac:spMkLst>
            <pc:docMk/>
            <pc:sldMk cId="3833579953" sldId="541"/>
            <ac:spMk id="7" creationId="{59BA65E5-4734-1EA0-E38D-F06277C1A3AB}"/>
          </ac:spMkLst>
        </pc:spChg>
        <pc:spChg chg="del">
          <ac:chgData name="Stewart Gale" userId="3647ddd2-6040-41ae-a96d-232c23482af8" providerId="ADAL" clId="{06789ACE-9C8B-434B-894E-5A86F9D6F4CB}" dt="2025-09-19T04:25:32.950" v="10" actId="478"/>
          <ac:spMkLst>
            <pc:docMk/>
            <pc:sldMk cId="3833579953" sldId="541"/>
            <ac:spMk id="11" creationId="{E83165F6-266B-E56D-F371-5251FAFD63F6}"/>
          </ac:spMkLst>
        </pc:spChg>
        <pc:spChg chg="mod">
          <ac:chgData name="Stewart Gale" userId="3647ddd2-6040-41ae-a96d-232c23482af8" providerId="ADAL" clId="{06789ACE-9C8B-434B-894E-5A86F9D6F4CB}" dt="2025-09-19T04:25:40.056" v="11" actId="1076"/>
          <ac:spMkLst>
            <pc:docMk/>
            <pc:sldMk cId="3833579953" sldId="541"/>
            <ac:spMk id="12" creationId="{CD772C7C-810F-ED4F-C6F3-025403E74BE3}"/>
          </ac:spMkLst>
        </pc:spChg>
        <pc:spChg chg="mod">
          <ac:chgData name="Stewart Gale" userId="3647ddd2-6040-41ae-a96d-232c23482af8" providerId="ADAL" clId="{06789ACE-9C8B-434B-894E-5A86F9D6F4CB}" dt="2025-09-19T04:25:43.900" v="12" actId="1076"/>
          <ac:spMkLst>
            <pc:docMk/>
            <pc:sldMk cId="3833579953" sldId="541"/>
            <ac:spMk id="13" creationId="{10D2D428-1ECE-7703-76AD-D0D451A9817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B9B76-9E50-4478-9A1F-80847CE26AC4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537E1-C469-4480-BBD9-7E9B4D9E2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804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9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7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28096"/>
            <a:ext cx="11377264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Forces and Motions</a:t>
            </a:r>
          </a:p>
          <a:p>
            <a:pPr algn="ctr"/>
            <a:r>
              <a:rPr lang="en-GB" sz="11500" dirty="0"/>
              <a:t>Vectors</a:t>
            </a:r>
          </a:p>
          <a:p>
            <a:pPr algn="ctr"/>
            <a:endParaRPr lang="en-GB" sz="2000" dirty="0"/>
          </a:p>
          <a:p>
            <a:pPr algn="ctr"/>
            <a:r>
              <a:rPr lang="en-GB" sz="9600" dirty="0"/>
              <a:t>Chapter 10</a:t>
            </a:r>
          </a:p>
          <a:p>
            <a:pPr algn="ctr"/>
            <a:r>
              <a:rPr lang="en-GB" sz="9600" dirty="0"/>
              <a:t>(Part 1 of 9)</a:t>
            </a:r>
          </a:p>
        </p:txBody>
      </p:sp>
    </p:spTree>
    <p:extLst>
      <p:ext uri="{BB962C8B-B14F-4D97-AF65-F5344CB8AC3E}">
        <p14:creationId xmlns:p14="http://schemas.microsoft.com/office/powerpoint/2010/main" val="2887619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12239" y="1340768"/>
                <a:ext cx="10567522" cy="50167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/>
                  <a:t>A resultant force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4000" dirty="0">
                    <a:latin typeface="+mj-lt"/>
                  </a:rPr>
                  <a:t> N </a:t>
                </a:r>
              </a:p>
              <a:p>
                <a:pPr algn="ctr"/>
                <a:r>
                  <a:rPr lang="en-GB" sz="4000" dirty="0">
                    <a:latin typeface="+mj-lt"/>
                  </a:rPr>
                  <a:t>acts upon a particle of mass 0.5 kg.</a:t>
                </a:r>
              </a:p>
              <a:p>
                <a:pPr algn="ctr"/>
                <a:endParaRPr lang="en-GB" sz="4000" dirty="0">
                  <a:latin typeface="+mj-lt"/>
                </a:endParaRPr>
              </a:p>
              <a:p>
                <a:pPr algn="ctr"/>
                <a:r>
                  <a:rPr lang="en-GB" sz="4000" dirty="0">
                    <a:latin typeface="+mj-lt"/>
                  </a:rPr>
                  <a:t>a) Find the acceleration of the particle </a:t>
                </a:r>
              </a:p>
              <a:p>
                <a:pPr algn="ctr"/>
                <a:r>
                  <a:rPr lang="en-GB" sz="4000" dirty="0">
                    <a:latin typeface="+mj-lt"/>
                  </a:rPr>
                  <a:t>in the form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/>
                  <a:t> ms</a:t>
                </a:r>
                <a:r>
                  <a:rPr lang="en-GB" sz="4000" baseline="30000" dirty="0"/>
                  <a:t>-2</a:t>
                </a:r>
                <a:r>
                  <a:rPr lang="en-GB" sz="4000" dirty="0"/>
                  <a:t>.</a:t>
                </a:r>
              </a:p>
              <a:p>
                <a:pPr marL="342900" indent="-342900" algn="ctr">
                  <a:buAutoNum type="alphaLcParenBoth"/>
                </a:pPr>
                <a:endParaRPr lang="en-GB" sz="4000" dirty="0"/>
              </a:p>
              <a:p>
                <a:pPr algn="ctr"/>
                <a:r>
                  <a:rPr lang="en-GB" sz="4000" dirty="0"/>
                  <a:t>b) Find the magnitude and bearing of </a:t>
                </a:r>
              </a:p>
              <a:p>
                <a:pPr algn="ctr"/>
                <a:r>
                  <a:rPr lang="en-GB" sz="4000" dirty="0"/>
                  <a:t>the acceleration of the particle.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239" y="1340768"/>
                <a:ext cx="10567522" cy="5016758"/>
              </a:xfrm>
              <a:prstGeom prst="rect">
                <a:avLst/>
              </a:prstGeom>
              <a:blipFill>
                <a:blip r:embed="rId2"/>
                <a:stretch>
                  <a:fillRect b="-18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4CB87595-5921-17F1-4D1A-C55A9735EDE9}"/>
              </a:ext>
            </a:extLst>
          </p:cNvPr>
          <p:cNvSpPr txBox="1"/>
          <p:nvPr/>
        </p:nvSpPr>
        <p:spPr>
          <a:xfrm>
            <a:off x="3359696" y="188640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D</a:t>
            </a:r>
          </a:p>
        </p:txBody>
      </p:sp>
    </p:spTree>
    <p:extLst>
      <p:ext uri="{BB962C8B-B14F-4D97-AF65-F5344CB8AC3E}">
        <p14:creationId xmlns:p14="http://schemas.microsoft.com/office/powerpoint/2010/main" val="2243113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11A3C-3F12-DE7A-F4E9-03C9E2003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E0BD585-7C6D-8F29-3C11-C771A0822E29}"/>
                  </a:ext>
                </a:extLst>
              </p:cNvPr>
              <p:cNvSpPr/>
              <p:nvPr/>
            </p:nvSpPr>
            <p:spPr>
              <a:xfrm>
                <a:off x="407368" y="292915"/>
                <a:ext cx="948740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 dirty="0"/>
                  <a:t>A resultant force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2400" dirty="0">
                    <a:latin typeface="+mj-lt"/>
                  </a:rPr>
                  <a:t> N acts upon a particle of mass 0.5 kg.</a:t>
                </a:r>
              </a:p>
              <a:p>
                <a:pPr algn="ctr"/>
                <a:endParaRPr lang="en-GB" sz="2400" dirty="0">
                  <a:latin typeface="+mj-lt"/>
                </a:endParaRPr>
              </a:p>
              <a:p>
                <a:pPr marL="342900" indent="-342900" algn="ctr">
                  <a:buAutoNum type="alphaLcParenBoth"/>
                </a:pPr>
                <a:r>
                  <a:rPr lang="en-GB" sz="2400" dirty="0">
                    <a:latin typeface="+mj-lt"/>
                  </a:rPr>
                  <a:t> Find the acceleration of the particle in the form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 ms</a:t>
                </a:r>
                <a:r>
                  <a:rPr lang="en-GB" sz="2400" baseline="30000" dirty="0"/>
                  <a:t>-2</a:t>
                </a:r>
                <a:r>
                  <a:rPr lang="en-GB" sz="2400" dirty="0"/>
                  <a:t>.</a:t>
                </a:r>
              </a:p>
              <a:p>
                <a:pPr marL="342900" indent="-342900" algn="ctr">
                  <a:buAutoNum type="alphaLcParenBoth"/>
                </a:pPr>
                <a:r>
                  <a:rPr lang="en-GB" sz="2400" dirty="0"/>
                  <a:t> Find the magnitude and bearing of the acceleration of the particle.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E0BD585-7C6D-8F29-3C11-C771A0822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92915"/>
                <a:ext cx="9487402" cy="1569660"/>
              </a:xfrm>
              <a:prstGeom prst="rect">
                <a:avLst/>
              </a:prstGeom>
              <a:blipFill>
                <a:blip r:embed="rId2"/>
                <a:stretch>
                  <a:fillRect b="-28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D1615BE2-7C8C-7C57-2311-80E64B7BCD48}"/>
              </a:ext>
            </a:extLst>
          </p:cNvPr>
          <p:cNvSpPr/>
          <p:nvPr/>
        </p:nvSpPr>
        <p:spPr>
          <a:xfrm>
            <a:off x="893702" y="2552077"/>
            <a:ext cx="450956" cy="4100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8FC3A77-07EC-9B5E-4B2A-D594E2E250E9}"/>
                  </a:ext>
                </a:extLst>
              </p:cNvPr>
              <p:cNvSpPr txBox="1"/>
              <p:nvPr/>
            </p:nvSpPr>
            <p:spPr>
              <a:xfrm>
                <a:off x="2855640" y="2406577"/>
                <a:ext cx="367569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8FC3A77-07EC-9B5E-4B2A-D594E2E25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406577"/>
                <a:ext cx="3675691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B21C0A-8945-ED43-96B8-FEA3B6878A2E}"/>
                  </a:ext>
                </a:extLst>
              </p:cNvPr>
              <p:cNvSpPr txBox="1"/>
              <p:nvPr/>
            </p:nvSpPr>
            <p:spPr>
              <a:xfrm>
                <a:off x="2029846" y="3498975"/>
                <a:ext cx="422635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=0.5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B21C0A-8945-ED43-96B8-FEA3B6878A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846" y="3498975"/>
                <a:ext cx="4226357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B54B12-1543-84A7-D9DA-CA831D4D7A28}"/>
                  </a:ext>
                </a:extLst>
              </p:cNvPr>
              <p:cNvSpPr txBox="1"/>
              <p:nvPr/>
            </p:nvSpPr>
            <p:spPr>
              <a:xfrm>
                <a:off x="3143672" y="4610705"/>
                <a:ext cx="422635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+16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B54B12-1543-84A7-D9DA-CA831D4D7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4610705"/>
                <a:ext cx="4226357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84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6A68F-2142-2B40-F5AE-87F99D853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39A169C-5D58-F8D5-4908-6F858346E902}"/>
                  </a:ext>
                </a:extLst>
              </p:cNvPr>
              <p:cNvSpPr/>
              <p:nvPr/>
            </p:nvSpPr>
            <p:spPr>
              <a:xfrm>
                <a:off x="407368" y="292915"/>
                <a:ext cx="948740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 dirty="0"/>
                  <a:t>A resultant force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2400" dirty="0">
                    <a:latin typeface="+mj-lt"/>
                  </a:rPr>
                  <a:t> N acts upon a particle of mass 0.5 kg.</a:t>
                </a:r>
              </a:p>
              <a:p>
                <a:pPr algn="ctr"/>
                <a:endParaRPr lang="en-GB" sz="2400" dirty="0">
                  <a:latin typeface="+mj-lt"/>
                </a:endParaRPr>
              </a:p>
              <a:p>
                <a:pPr marL="342900" indent="-342900" algn="ctr">
                  <a:buAutoNum type="alphaLcParenBoth"/>
                </a:pPr>
                <a:r>
                  <a:rPr lang="en-GB" sz="2400" dirty="0">
                    <a:latin typeface="+mj-lt"/>
                  </a:rPr>
                  <a:t> Find the acceleration of the particle in the form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 ms</a:t>
                </a:r>
                <a:r>
                  <a:rPr lang="en-GB" sz="2400" baseline="30000" dirty="0"/>
                  <a:t>-2</a:t>
                </a:r>
                <a:r>
                  <a:rPr lang="en-GB" sz="2400" dirty="0"/>
                  <a:t>.</a:t>
                </a:r>
              </a:p>
              <a:p>
                <a:pPr marL="342900" indent="-342900" algn="ctr">
                  <a:buAutoNum type="alphaLcParenBoth"/>
                </a:pPr>
                <a:r>
                  <a:rPr lang="en-GB" sz="2400" dirty="0"/>
                  <a:t> Find the magnitude and bearing of the acceleration of the particle.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39A169C-5D58-F8D5-4908-6F858346E9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92915"/>
                <a:ext cx="9487402" cy="1569660"/>
              </a:xfrm>
              <a:prstGeom prst="rect">
                <a:avLst/>
              </a:prstGeom>
              <a:blipFill>
                <a:blip r:embed="rId2"/>
                <a:stretch>
                  <a:fillRect b="-28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9B43F8D-78F4-83CD-0CDF-61B8CCAD857C}"/>
                  </a:ext>
                </a:extLst>
              </p:cNvPr>
              <p:cNvSpPr txBox="1"/>
              <p:nvPr/>
            </p:nvSpPr>
            <p:spPr>
              <a:xfrm>
                <a:off x="4151784" y="3705586"/>
                <a:ext cx="6790981" cy="778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𝑀𝑎𝑔𝑛𝑖𝑡𝑢𝑑𝑒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9B43F8D-78F4-83CD-0CDF-61B8CCAD8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3705586"/>
                <a:ext cx="6790981" cy="7786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73221C22-6E20-6AEA-F01A-F01660B24725}"/>
              </a:ext>
            </a:extLst>
          </p:cNvPr>
          <p:cNvGrpSpPr/>
          <p:nvPr/>
        </p:nvGrpSpPr>
        <p:grpSpPr>
          <a:xfrm>
            <a:off x="1631504" y="3429000"/>
            <a:ext cx="2088233" cy="1784004"/>
            <a:chOff x="8112223" y="3358165"/>
            <a:chExt cx="1252810" cy="1079703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CBD8DBD-63B1-1669-544C-C7DB2381DF83}"/>
                </a:ext>
              </a:extLst>
            </p:cNvPr>
            <p:cNvSpPr/>
            <p:nvPr/>
          </p:nvSpPr>
          <p:spPr>
            <a:xfrm>
              <a:off x="8323633" y="3905183"/>
              <a:ext cx="120650" cy="254000"/>
            </a:xfrm>
            <a:custGeom>
              <a:avLst/>
              <a:gdLst>
                <a:gd name="connsiteX0" fmla="*/ 0 w 120650"/>
                <a:gd name="connsiteY0" fmla="*/ 0 h 254000"/>
                <a:gd name="connsiteX1" fmla="*/ 95250 w 120650"/>
                <a:gd name="connsiteY1" fmla="*/ 120650 h 254000"/>
                <a:gd name="connsiteX2" fmla="*/ 120650 w 120650"/>
                <a:gd name="connsiteY2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650" h="254000">
                  <a:moveTo>
                    <a:pt x="0" y="0"/>
                  </a:moveTo>
                  <a:cubicBezTo>
                    <a:pt x="37571" y="39158"/>
                    <a:pt x="75142" y="78317"/>
                    <a:pt x="95250" y="120650"/>
                  </a:cubicBezTo>
                  <a:cubicBezTo>
                    <a:pt x="115358" y="162983"/>
                    <a:pt x="118004" y="208491"/>
                    <a:pt x="120650" y="2540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C2B7E51-F240-8BEB-16D2-F3B2EA7B1999}"/>
                </a:ext>
              </a:extLst>
            </p:cNvPr>
            <p:cNvCxnSpPr/>
            <p:nvPr/>
          </p:nvCxnSpPr>
          <p:spPr>
            <a:xfrm>
              <a:off x="8145368" y="4164179"/>
              <a:ext cx="709175" cy="0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5692930-B683-0611-F6DE-601ABDE03857}"/>
                </a:ext>
              </a:extLst>
            </p:cNvPr>
            <p:cNvCxnSpPr/>
            <p:nvPr/>
          </p:nvCxnSpPr>
          <p:spPr>
            <a:xfrm flipV="1">
              <a:off x="8875736" y="3358165"/>
              <a:ext cx="0" cy="806014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E55A040-CC18-9951-A254-0AB3CB9CEED9}"/>
                </a:ext>
              </a:extLst>
            </p:cNvPr>
            <p:cNvCxnSpPr/>
            <p:nvPr/>
          </p:nvCxnSpPr>
          <p:spPr>
            <a:xfrm flipV="1">
              <a:off x="8112223" y="3358165"/>
              <a:ext cx="720080" cy="79208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CF9CD84-27F0-AC25-A241-EEC63E3357AB}"/>
                </a:ext>
              </a:extLst>
            </p:cNvPr>
            <p:cNvCxnSpPr/>
            <p:nvPr/>
          </p:nvCxnSpPr>
          <p:spPr>
            <a:xfrm flipV="1">
              <a:off x="8449839" y="3701985"/>
              <a:ext cx="64294" cy="75405"/>
            </a:xfrm>
            <a:prstGeom prst="line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72C7BE-BA1B-AEDE-A217-6D768BD200B1}"/>
                </a:ext>
              </a:extLst>
            </p:cNvPr>
            <p:cNvSpPr txBox="1"/>
            <p:nvPr/>
          </p:nvSpPr>
          <p:spPr>
            <a:xfrm>
              <a:off x="8855669" y="3555139"/>
              <a:ext cx="509364" cy="316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16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6A6048-42AB-83DD-A272-5A74BD866710}"/>
                </a:ext>
              </a:extLst>
            </p:cNvPr>
            <p:cNvSpPr txBox="1"/>
            <p:nvPr/>
          </p:nvSpPr>
          <p:spPr>
            <a:xfrm>
              <a:off x="8343006" y="4121208"/>
              <a:ext cx="509364" cy="316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6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3616FE5-1C9C-05D0-B50E-FC97611BEE04}"/>
                    </a:ext>
                  </a:extLst>
                </p:cNvPr>
                <p:cNvSpPr txBox="1"/>
                <p:nvPr/>
              </p:nvSpPr>
              <p:spPr>
                <a:xfrm>
                  <a:off x="8379989" y="3797471"/>
                  <a:ext cx="238448" cy="316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9989" y="3797471"/>
                  <a:ext cx="238448" cy="31666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1257422-7857-C844-C7D8-F859D206F9A4}"/>
              </a:ext>
            </a:extLst>
          </p:cNvPr>
          <p:cNvSpPr/>
          <p:nvPr/>
        </p:nvSpPr>
        <p:spPr>
          <a:xfrm>
            <a:off x="936900" y="2379804"/>
            <a:ext cx="458824" cy="3936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01D231A-50BA-EFFC-BA5A-36B298D52AD5}"/>
                  </a:ext>
                </a:extLst>
              </p:cNvPr>
              <p:cNvSpPr txBox="1"/>
              <p:nvPr/>
            </p:nvSpPr>
            <p:spPr>
              <a:xfrm>
                <a:off x="1468120" y="2229584"/>
                <a:ext cx="422635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+16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01D231A-50BA-EFFC-BA5A-36B298D52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120" y="2229584"/>
                <a:ext cx="4226357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D291C-FE01-FAF7-FDA3-ED8ECD0CB096}"/>
                  </a:ext>
                </a:extLst>
              </p:cNvPr>
              <p:cNvSpPr txBox="1"/>
              <p:nvPr/>
            </p:nvSpPr>
            <p:spPr>
              <a:xfrm>
                <a:off x="4223792" y="4951394"/>
                <a:ext cx="6552728" cy="9214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Bearing: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90−</m:t>
                    </m:r>
                    <m:func>
                      <m:func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GB" sz="36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tan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16</m:t>
                                </m:r>
                              </m:num>
                              <m:den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𝟎𝟐𝟏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°</m:t>
                        </m:r>
                      </m:e>
                    </m:func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D291C-FE01-FAF7-FDA3-ED8ECD0CB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4951394"/>
                <a:ext cx="6552728" cy="921471"/>
              </a:xfrm>
              <a:prstGeom prst="rect">
                <a:avLst/>
              </a:prstGeom>
              <a:blipFill>
                <a:blip r:embed="rId7"/>
                <a:stretch>
                  <a:fillRect l="-2884" b="-105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16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57AD7A4-F47F-446E-A742-B58E18F1B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268760"/>
            <a:ext cx="9446672" cy="51946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E969D9-0221-B8D3-5BD0-A22A8B6916BB}"/>
              </a:ext>
            </a:extLst>
          </p:cNvPr>
          <p:cNvSpPr txBox="1"/>
          <p:nvPr/>
        </p:nvSpPr>
        <p:spPr>
          <a:xfrm>
            <a:off x="3359696" y="188640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D</a:t>
            </a:r>
          </a:p>
        </p:txBody>
      </p:sp>
    </p:spTree>
    <p:extLst>
      <p:ext uri="{BB962C8B-B14F-4D97-AF65-F5344CB8AC3E}">
        <p14:creationId xmlns:p14="http://schemas.microsoft.com/office/powerpoint/2010/main" val="1412183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D830F-71A0-E87F-2076-B5E69FD72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5C36CBF-1A3A-555D-FF3B-3BC7AD07B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6539"/>
          <a:stretch/>
        </p:blipFill>
        <p:spPr>
          <a:xfrm>
            <a:off x="479376" y="332656"/>
            <a:ext cx="6809344" cy="23762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9BF2A8B-A903-15F1-1CE7-7200E6338E53}"/>
              </a:ext>
            </a:extLst>
          </p:cNvPr>
          <p:cNvGrpSpPr/>
          <p:nvPr/>
        </p:nvGrpSpPr>
        <p:grpSpPr>
          <a:xfrm>
            <a:off x="1889689" y="3645024"/>
            <a:ext cx="2754706" cy="2275810"/>
            <a:chOff x="8099570" y="3358165"/>
            <a:chExt cx="1265463" cy="1065703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4774E1F-301E-5721-616B-C8F56FCEFD0B}"/>
                </a:ext>
              </a:extLst>
            </p:cNvPr>
            <p:cNvCxnSpPr/>
            <p:nvPr/>
          </p:nvCxnSpPr>
          <p:spPr>
            <a:xfrm>
              <a:off x="8145368" y="4164179"/>
              <a:ext cx="709175" cy="0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2C7C474-5253-95B0-0644-055434BD3899}"/>
                </a:ext>
              </a:extLst>
            </p:cNvPr>
            <p:cNvCxnSpPr/>
            <p:nvPr/>
          </p:nvCxnSpPr>
          <p:spPr>
            <a:xfrm flipV="1">
              <a:off x="8875736" y="3358165"/>
              <a:ext cx="0" cy="806014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7FA70C9-8A7C-BD55-9DCD-CF2510A2A050}"/>
                </a:ext>
              </a:extLst>
            </p:cNvPr>
            <p:cNvCxnSpPr/>
            <p:nvPr/>
          </p:nvCxnSpPr>
          <p:spPr>
            <a:xfrm flipV="1">
              <a:off x="8112223" y="3358165"/>
              <a:ext cx="720080" cy="79208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54AE734-BB8E-3D9A-BDAF-6135824FAD54}"/>
                </a:ext>
              </a:extLst>
            </p:cNvPr>
            <p:cNvCxnSpPr/>
            <p:nvPr/>
          </p:nvCxnSpPr>
          <p:spPr>
            <a:xfrm flipV="1">
              <a:off x="8449839" y="3701985"/>
              <a:ext cx="64294" cy="75405"/>
            </a:xfrm>
            <a:prstGeom prst="line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E92C70-4C7D-821D-4F33-E4B3C92F80DF}"/>
                </a:ext>
              </a:extLst>
            </p:cNvPr>
            <p:cNvSpPr txBox="1"/>
            <p:nvPr/>
          </p:nvSpPr>
          <p:spPr>
            <a:xfrm>
              <a:off x="8855669" y="3555139"/>
              <a:ext cx="509364" cy="30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3E5FF4-9216-68BD-3780-1024C88BB374}"/>
                </a:ext>
              </a:extLst>
            </p:cNvPr>
            <p:cNvSpPr txBox="1"/>
            <p:nvPr/>
          </p:nvSpPr>
          <p:spPr>
            <a:xfrm>
              <a:off x="8343006" y="4121208"/>
              <a:ext cx="509364" cy="30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A762B02-313B-152E-F511-77389FC0D327}"/>
                    </a:ext>
                  </a:extLst>
                </p:cNvPr>
                <p:cNvSpPr txBox="1"/>
                <p:nvPr/>
              </p:nvSpPr>
              <p:spPr>
                <a:xfrm>
                  <a:off x="8099570" y="3713469"/>
                  <a:ext cx="238448" cy="302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A762B02-313B-152E-F511-77389FC0D3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9570" y="3713469"/>
                  <a:ext cx="238448" cy="30266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43B17DE-7C7D-5A99-597B-EDF156290170}"/>
              </a:ext>
            </a:extLst>
          </p:cNvPr>
          <p:cNvSpPr/>
          <p:nvPr/>
        </p:nvSpPr>
        <p:spPr>
          <a:xfrm>
            <a:off x="678345" y="3183338"/>
            <a:ext cx="458824" cy="3936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E4FD41-C6B1-C670-E5C1-C2DDE2A60710}"/>
                  </a:ext>
                </a:extLst>
              </p:cNvPr>
              <p:cNvSpPr txBox="1"/>
              <p:nvPr/>
            </p:nvSpPr>
            <p:spPr>
              <a:xfrm>
                <a:off x="4644395" y="3660792"/>
                <a:ext cx="5328592" cy="16137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4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tan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kumimoji="0" lang="en-GB" sz="4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den>
                              </m:f>
                            </m:e>
                          </m:d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𝟐𝟔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.</m:t>
                          </m:r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E4FD41-C6B1-C670-E5C1-C2DDE2A60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395" y="3660792"/>
                <a:ext cx="5328592" cy="16137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F3650BC-A88E-B16D-265A-104F79200038}"/>
              </a:ext>
            </a:extLst>
          </p:cNvPr>
          <p:cNvCxnSpPr>
            <a:cxnSpLocks/>
          </p:cNvCxnSpPr>
          <p:nvPr/>
        </p:nvCxnSpPr>
        <p:spPr>
          <a:xfrm>
            <a:off x="1903461" y="4221088"/>
            <a:ext cx="0" cy="11215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65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A571A-C391-1023-A1B9-6552115D3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B1E887-A0F5-891F-744B-05A5A306C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60648"/>
            <a:ext cx="8048623" cy="34235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8060AF-DE4F-0B25-0C75-64BFD9DF8231}"/>
                  </a:ext>
                </a:extLst>
              </p:cNvPr>
              <p:cNvSpPr txBox="1"/>
              <p:nvPr/>
            </p:nvSpPr>
            <p:spPr>
              <a:xfrm>
                <a:off x="695400" y="3789040"/>
                <a:ext cx="7272808" cy="1238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−3+2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8060AF-DE4F-0B25-0C75-64BFD9DF8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789040"/>
                <a:ext cx="7272808" cy="12382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772C7C-810F-ED4F-C6F3-025403E74BE3}"/>
                  </a:ext>
                </a:extLst>
              </p:cNvPr>
              <p:cNvSpPr txBox="1"/>
              <p:nvPr/>
            </p:nvSpPr>
            <p:spPr>
              <a:xfrm>
                <a:off x="8093853" y="4221088"/>
                <a:ext cx="28314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3+2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772C7C-810F-ED4F-C6F3-025403E74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3853" y="4221088"/>
                <a:ext cx="283143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D2D428-1ECE-7703-76AD-D0D451A9817F}"/>
                  </a:ext>
                </a:extLst>
              </p:cNvPr>
              <p:cNvSpPr txBox="1"/>
              <p:nvPr/>
            </p:nvSpPr>
            <p:spPr>
              <a:xfrm>
                <a:off x="9429982" y="5027264"/>
                <a:ext cx="1495302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D2D428-1ECE-7703-76AD-D0D451A98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9982" y="5027264"/>
                <a:ext cx="1495302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57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D1D93-589E-482C-5041-048C3E1DB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107AFE-1769-28EC-1CBE-002F33DEA71F}"/>
              </a:ext>
            </a:extLst>
          </p:cNvPr>
          <p:cNvSpPr/>
          <p:nvPr/>
        </p:nvSpPr>
        <p:spPr>
          <a:xfrm>
            <a:off x="695400" y="1628800"/>
            <a:ext cx="10972393" cy="248324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acceleration of </a:t>
            </a:r>
            <a:r>
              <a:rPr lang="en-GB" sz="40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(3</a:t>
            </a:r>
            <a:r>
              <a:rPr lang="en-GB" sz="40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+ 9</a:t>
            </a:r>
            <a:r>
              <a:rPr lang="en-GB" sz="40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m s</a:t>
            </a:r>
            <a:r>
              <a:rPr lang="en-GB" sz="4000" kern="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–2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GB" sz="3600" kern="100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 time </a:t>
            </a:r>
            <a:r>
              <a:rPr lang="en-GB" sz="40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0, the velocity of </a:t>
            </a:r>
            <a:r>
              <a:rPr lang="en-GB" sz="40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(3</a:t>
            </a:r>
            <a:r>
              <a:rPr lang="en-GB" sz="40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22</a:t>
            </a:r>
            <a:r>
              <a:rPr lang="en-GB" sz="40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m s</a:t>
            </a:r>
            <a:r>
              <a:rPr lang="en-GB" sz="4000" kern="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endParaRPr lang="en-GB" sz="3600" kern="100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Find the speed of </a:t>
            </a:r>
            <a:r>
              <a:rPr lang="en-GB" sz="40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when </a:t>
            </a:r>
            <a:r>
              <a:rPr lang="en-GB" sz="40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4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3 seconds.</a:t>
            </a:r>
            <a:endParaRPr lang="en-GB" sz="3600" kern="100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5C27D5-170B-9D99-5870-0AEAFE5AEF11}"/>
              </a:ext>
            </a:extLst>
          </p:cNvPr>
          <p:cNvSpPr txBox="1"/>
          <p:nvPr/>
        </p:nvSpPr>
        <p:spPr>
          <a:xfrm>
            <a:off x="3359696" y="188640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E</a:t>
            </a:r>
          </a:p>
        </p:txBody>
      </p:sp>
    </p:spTree>
    <p:extLst>
      <p:ext uri="{BB962C8B-B14F-4D97-AF65-F5344CB8AC3E}">
        <p14:creationId xmlns:p14="http://schemas.microsoft.com/office/powerpoint/2010/main" val="3666491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6917F8-C782-F847-DEA8-6F24929D30EF}"/>
                  </a:ext>
                </a:extLst>
              </p:cNvPr>
              <p:cNvSpPr txBox="1"/>
              <p:nvPr/>
            </p:nvSpPr>
            <p:spPr>
              <a:xfrm>
                <a:off x="456970" y="2420888"/>
                <a:ext cx="3168352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 −22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6917F8-C782-F847-DEA8-6F24929D3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70" y="2420888"/>
                <a:ext cx="3168352" cy="31700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51C4EB-AE8F-EFAF-6612-86F65429F292}"/>
                  </a:ext>
                </a:extLst>
              </p:cNvPr>
              <p:cNvSpPr txBox="1"/>
              <p:nvPr/>
            </p:nvSpPr>
            <p:spPr>
              <a:xfrm>
                <a:off x="4679746" y="2492896"/>
                <a:ext cx="316835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51C4EB-AE8F-EFAF-6612-86F65429F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746" y="2492896"/>
                <a:ext cx="31683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19AF621-FEFF-5518-D05F-F55BD90DC299}"/>
                  </a:ext>
                </a:extLst>
              </p:cNvPr>
              <p:cNvSpPr txBox="1"/>
              <p:nvPr/>
            </p:nvSpPr>
            <p:spPr>
              <a:xfrm>
                <a:off x="4729346" y="3459992"/>
                <a:ext cx="684076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−22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+(3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)(3)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19AF621-FEFF-5518-D05F-F55BD90DC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346" y="3459992"/>
                <a:ext cx="684076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074B87-F434-EE49-D599-721463B2222C}"/>
                  </a:ext>
                </a:extLst>
              </p:cNvPr>
              <p:cNvSpPr txBox="1"/>
              <p:nvPr/>
            </p:nvSpPr>
            <p:spPr>
              <a:xfrm>
                <a:off x="4729346" y="4426868"/>
                <a:ext cx="331236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074B87-F434-EE49-D599-721463B22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346" y="4426868"/>
                <a:ext cx="3312368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6BE9E5-B56D-0066-739C-28C7D31F0F21}"/>
                  </a:ext>
                </a:extLst>
              </p:cNvPr>
              <p:cNvSpPr txBox="1"/>
              <p:nvPr/>
            </p:nvSpPr>
            <p:spPr>
              <a:xfrm>
                <a:off x="3599626" y="5384192"/>
                <a:ext cx="7920880" cy="9310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𝑆𝑝𝑒𝑒𝑑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 dirty="0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GB" sz="44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400" b="1" i="1" dirty="0" smtClean="0"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sz="44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6BE9E5-B56D-0066-739C-28C7D31F0F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626" y="5384192"/>
                <a:ext cx="7920880" cy="9310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59CD7998-A91C-D768-F2A3-0F08C217BEC5}"/>
              </a:ext>
            </a:extLst>
          </p:cNvPr>
          <p:cNvSpPr/>
          <p:nvPr/>
        </p:nvSpPr>
        <p:spPr>
          <a:xfrm>
            <a:off x="478214" y="374676"/>
            <a:ext cx="7848872" cy="185832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acceleration of </a:t>
            </a:r>
            <a:r>
              <a:rPr lang="en-GB" sz="28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(3</a:t>
            </a:r>
            <a:r>
              <a:rPr lang="en-GB" sz="28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+ 9</a:t>
            </a:r>
            <a:r>
              <a:rPr lang="en-GB" sz="28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m s</a:t>
            </a:r>
            <a:r>
              <a:rPr lang="en-GB" sz="2800" kern="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–2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GB" sz="2400" kern="100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 time </a:t>
            </a:r>
            <a:r>
              <a:rPr lang="en-GB" sz="28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0, the velocity of </a:t>
            </a:r>
            <a:r>
              <a:rPr lang="en-GB" sz="28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(3</a:t>
            </a:r>
            <a:r>
              <a:rPr lang="en-GB" sz="28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22</a:t>
            </a:r>
            <a:r>
              <a:rPr lang="en-GB" sz="28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m s</a:t>
            </a:r>
            <a:r>
              <a:rPr lang="en-GB" sz="2800" kern="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</a:t>
            </a:r>
            <a:endParaRPr lang="en-GB" sz="2400" kern="100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Find the speed of </a:t>
            </a:r>
            <a:r>
              <a:rPr lang="en-GB" sz="28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when </a:t>
            </a:r>
            <a:r>
              <a:rPr lang="en-GB" sz="2800" i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3 seconds.</a:t>
            </a:r>
            <a:endParaRPr lang="en-GB" sz="2400" kern="100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53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0D25A054-2413-27ED-A0D5-0FF6764919C9}"/>
              </a:ext>
            </a:extLst>
          </p:cNvPr>
          <p:cNvSpPr txBox="1"/>
          <p:nvPr/>
        </p:nvSpPr>
        <p:spPr>
          <a:xfrm>
            <a:off x="2999656" y="407012"/>
            <a:ext cx="6552728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Forces as Vectors</a:t>
            </a:r>
            <a:endParaRPr lang="en-GB" sz="6600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F6993F-FAE9-A8BD-B091-2F2002121A3C}"/>
              </a:ext>
            </a:extLst>
          </p:cNvPr>
          <p:cNvSpPr/>
          <p:nvPr/>
        </p:nvSpPr>
        <p:spPr>
          <a:xfrm>
            <a:off x="5375920" y="4869160"/>
            <a:ext cx="936104" cy="88424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4445F25-8E0D-3A86-7391-615121C75396}"/>
              </a:ext>
            </a:extLst>
          </p:cNvPr>
          <p:cNvCxnSpPr/>
          <p:nvPr/>
        </p:nvCxnSpPr>
        <p:spPr>
          <a:xfrm>
            <a:off x="6312024" y="5311282"/>
            <a:ext cx="162018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67A7DEF-FD50-3A60-DB64-D5C7366A28C1}"/>
              </a:ext>
            </a:extLst>
          </p:cNvPr>
          <p:cNvCxnSpPr>
            <a:cxnSpLocks/>
          </p:cNvCxnSpPr>
          <p:nvPr/>
        </p:nvCxnSpPr>
        <p:spPr>
          <a:xfrm flipV="1">
            <a:off x="7932204" y="3789040"/>
            <a:ext cx="0" cy="1368152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1AA8F1C-F936-746D-29CA-8DB0B3E56C1A}"/>
              </a:ext>
            </a:extLst>
          </p:cNvPr>
          <p:cNvCxnSpPr>
            <a:cxnSpLocks/>
          </p:cNvCxnSpPr>
          <p:nvPr/>
        </p:nvCxnSpPr>
        <p:spPr>
          <a:xfrm flipV="1">
            <a:off x="5903955" y="3717032"/>
            <a:ext cx="2179645" cy="162596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75E4C82-D6EA-A5AF-BE40-A0C73C099BC0}"/>
                  </a:ext>
                </a:extLst>
              </p:cNvPr>
              <p:cNvSpPr txBox="1"/>
              <p:nvPr/>
            </p:nvSpPr>
            <p:spPr>
              <a:xfrm>
                <a:off x="3719736" y="1724717"/>
                <a:ext cx="4752528" cy="110799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6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75E4C82-D6EA-A5AF-BE40-A0C73C099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1724717"/>
                <a:ext cx="4752528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A95EF1-A915-54A9-CBD9-D4349ABFF60E}"/>
                  </a:ext>
                </a:extLst>
              </p:cNvPr>
              <p:cNvSpPr txBox="1"/>
              <p:nvPr/>
            </p:nvSpPr>
            <p:spPr>
              <a:xfrm>
                <a:off x="6671011" y="5279573"/>
                <a:ext cx="90576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A95EF1-A915-54A9-CBD9-D4349ABFF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011" y="5279573"/>
                <a:ext cx="90576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8CC87A0-C917-0665-E61A-1EBE432178EF}"/>
                  </a:ext>
                </a:extLst>
              </p:cNvPr>
              <p:cNvSpPr txBox="1"/>
              <p:nvPr/>
            </p:nvSpPr>
            <p:spPr>
              <a:xfrm>
                <a:off x="7932204" y="4173542"/>
                <a:ext cx="90576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8CC87A0-C917-0665-E61A-1EBE432178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2204" y="4173542"/>
                <a:ext cx="90576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881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4E13F-4033-7E56-CCB3-DF0718328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A84F7198-4D31-DED0-E7E5-3D046E18B79B}"/>
              </a:ext>
            </a:extLst>
          </p:cNvPr>
          <p:cNvSpPr/>
          <p:nvPr/>
        </p:nvSpPr>
        <p:spPr>
          <a:xfrm>
            <a:off x="5809021" y="3954691"/>
            <a:ext cx="936104" cy="88424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A75303-4DBB-7CA4-7725-4E71BF59F805}"/>
              </a:ext>
            </a:extLst>
          </p:cNvPr>
          <p:cNvCxnSpPr/>
          <p:nvPr/>
        </p:nvCxnSpPr>
        <p:spPr>
          <a:xfrm>
            <a:off x="6745125" y="4396813"/>
            <a:ext cx="162018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5EFC4D7-FB66-1D21-4C6F-5C9D09F316AF}"/>
              </a:ext>
            </a:extLst>
          </p:cNvPr>
          <p:cNvCxnSpPr>
            <a:cxnSpLocks/>
          </p:cNvCxnSpPr>
          <p:nvPr/>
        </p:nvCxnSpPr>
        <p:spPr>
          <a:xfrm flipV="1">
            <a:off x="8365305" y="2874571"/>
            <a:ext cx="0" cy="1368152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4D6E5C0-2E18-0E51-65F7-B10D8086CF1D}"/>
              </a:ext>
            </a:extLst>
          </p:cNvPr>
          <p:cNvCxnSpPr>
            <a:cxnSpLocks/>
          </p:cNvCxnSpPr>
          <p:nvPr/>
        </p:nvCxnSpPr>
        <p:spPr>
          <a:xfrm flipV="1">
            <a:off x="6337056" y="2802563"/>
            <a:ext cx="2179645" cy="162596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37E17A4-564D-AC7E-7CEB-6CB42579DBEA}"/>
                  </a:ext>
                </a:extLst>
              </p:cNvPr>
              <p:cNvSpPr txBox="1"/>
              <p:nvPr/>
            </p:nvSpPr>
            <p:spPr>
              <a:xfrm>
                <a:off x="6672064" y="310726"/>
                <a:ext cx="4752528" cy="110799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6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m:rPr>
                        <m:nor/>
                      </m:rPr>
                      <a:rPr lang="en-GB" sz="6600" i="1" baseline="-25000" dirty="0" smtClean="0">
                        <a:solidFill>
                          <a:srgbClr val="FF0000"/>
                        </a:solidFill>
                      </a:rPr>
                      <m:t>1</m:t>
                    </m:r>
                    <m:r>
                      <a:rPr lang="en-GB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6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37E17A4-564D-AC7E-7CEB-6CB42579D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10726"/>
                <a:ext cx="4752528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B6CB375-5BC1-A516-44D5-417A37A360F0}"/>
                  </a:ext>
                </a:extLst>
              </p:cNvPr>
              <p:cNvSpPr txBox="1"/>
              <p:nvPr/>
            </p:nvSpPr>
            <p:spPr>
              <a:xfrm>
                <a:off x="7104112" y="4365104"/>
                <a:ext cx="90576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B6CB375-5BC1-A516-44D5-417A37A36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365104"/>
                <a:ext cx="90576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56BFF17-65E1-445E-B0E0-D26B68C3D100}"/>
                  </a:ext>
                </a:extLst>
              </p:cNvPr>
              <p:cNvSpPr txBox="1"/>
              <p:nvPr/>
            </p:nvSpPr>
            <p:spPr>
              <a:xfrm>
                <a:off x="8365305" y="3259073"/>
                <a:ext cx="90576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56BFF17-65E1-445E-B0E0-D26B68C3D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5305" y="3259073"/>
                <a:ext cx="90576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817AA30-EEFA-DBCA-D0F0-E107DB3E9903}"/>
              </a:ext>
            </a:extLst>
          </p:cNvPr>
          <p:cNvCxnSpPr>
            <a:cxnSpLocks/>
          </p:cNvCxnSpPr>
          <p:nvPr/>
        </p:nvCxnSpPr>
        <p:spPr>
          <a:xfrm flipH="1" flipV="1">
            <a:off x="3331369" y="2251006"/>
            <a:ext cx="3005686" cy="2177517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80E71FC-42D2-5B47-B8C9-64C24D003B2B}"/>
                  </a:ext>
                </a:extLst>
              </p:cNvPr>
              <p:cNvSpPr txBox="1"/>
              <p:nvPr/>
            </p:nvSpPr>
            <p:spPr>
              <a:xfrm>
                <a:off x="551383" y="240080"/>
                <a:ext cx="5328585" cy="110799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66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m:rPr>
                        <m:nor/>
                      </m:rPr>
                      <a:rPr lang="en-GB" sz="6600" b="0" i="1" baseline="-25000" dirty="0" smtClean="0">
                        <a:solidFill>
                          <a:srgbClr val="0000FF"/>
                        </a:solidFill>
                      </a:rPr>
                      <m:t>2</m:t>
                    </m:r>
                    <m:r>
                      <a:rPr lang="en-GB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sz="66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6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6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6600" dirty="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80E71FC-42D2-5B47-B8C9-64C24D003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3" y="240080"/>
                <a:ext cx="5328585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596860-CF07-1F17-2278-625CF8B2BAB9}"/>
              </a:ext>
            </a:extLst>
          </p:cNvPr>
          <p:cNvCxnSpPr>
            <a:cxnSpLocks/>
          </p:cNvCxnSpPr>
          <p:nvPr/>
        </p:nvCxnSpPr>
        <p:spPr>
          <a:xfrm flipV="1">
            <a:off x="3413370" y="4418411"/>
            <a:ext cx="2647679" cy="10112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A7673D-0FA8-747D-A854-ACAD8A66B0E6}"/>
              </a:ext>
            </a:extLst>
          </p:cNvPr>
          <p:cNvCxnSpPr>
            <a:cxnSpLocks/>
          </p:cNvCxnSpPr>
          <p:nvPr/>
        </p:nvCxnSpPr>
        <p:spPr>
          <a:xfrm flipV="1">
            <a:off x="3432757" y="2395022"/>
            <a:ext cx="0" cy="2001791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5EFCE9-6C6B-3494-3674-0AB344E97DE0}"/>
                  </a:ext>
                </a:extLst>
              </p:cNvPr>
              <p:cNvSpPr txBox="1"/>
              <p:nvPr/>
            </p:nvSpPr>
            <p:spPr>
              <a:xfrm>
                <a:off x="2409056" y="3043094"/>
                <a:ext cx="90576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5EFCE9-6C6B-3494-3674-0AB344E97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056" y="3043094"/>
                <a:ext cx="905762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11291D-A957-216E-E064-AFAFC05C2642}"/>
                  </a:ext>
                </a:extLst>
              </p:cNvPr>
              <p:cNvSpPr txBox="1"/>
              <p:nvPr/>
            </p:nvSpPr>
            <p:spPr>
              <a:xfrm>
                <a:off x="3720789" y="4365103"/>
                <a:ext cx="165618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11291D-A957-216E-E064-AFAFC05C2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789" y="4365103"/>
                <a:ext cx="1656183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FD2C43E-9DE5-615F-3A01-E46272FB1EF0}"/>
                  </a:ext>
                </a:extLst>
              </p:cNvPr>
              <p:cNvSpPr txBox="1"/>
              <p:nvPr/>
            </p:nvSpPr>
            <p:spPr>
              <a:xfrm>
                <a:off x="2163738" y="5502843"/>
                <a:ext cx="3717283" cy="110799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66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m:rPr>
                        <m:nor/>
                      </m:rPr>
                      <a:rPr lang="en-GB" sz="6600" b="0" i="1" baseline="-25000" dirty="0" smtClean="0">
                        <a:solidFill>
                          <a:srgbClr val="0000FF"/>
                        </a:solidFill>
                      </a:rPr>
                      <m:t>1 </m:t>
                    </m:r>
                    <m:r>
                      <m:rPr>
                        <m:nor/>
                      </m:rPr>
                      <a:rPr lang="en-GB" sz="6600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66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6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m:rPr>
                        <m:nor/>
                      </m:rPr>
                      <a:rPr lang="en-GB" sz="6600" i="1" baseline="-25000" dirty="0" smtClean="0">
                        <a:solidFill>
                          <a:srgbClr val="FF0000"/>
                        </a:solidFill>
                      </a:rPr>
                      <m:t>2</m:t>
                    </m:r>
                  </m:oMath>
                </a14:m>
                <a:r>
                  <a:rPr lang="en-GB" sz="6600" b="1" dirty="0"/>
                  <a:t> </a:t>
                </a:r>
                <a14:m>
                  <m:oMath xmlns:m="http://schemas.openxmlformats.org/officeDocument/2006/math">
                    <m:r>
                      <a:rPr lang="en-GB" sz="6600" b="1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6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FD2C43E-9DE5-615F-3A01-E46272FB1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738" y="5502843"/>
                <a:ext cx="3717283" cy="11079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494A9A-FBC7-D939-704B-A9E435A50BDA}"/>
                  </a:ext>
                </a:extLst>
              </p:cNvPr>
              <p:cNvSpPr txBox="1"/>
              <p:nvPr/>
            </p:nvSpPr>
            <p:spPr>
              <a:xfrm>
                <a:off x="5682706" y="5527342"/>
                <a:ext cx="383903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6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6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en-GB" sz="6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𝒊</m:t>
                    </m:r>
                    <m:r>
                      <a:rPr kumimoji="0" lang="en-GB" sz="6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5</m:t>
                    </m:r>
                    <m:r>
                      <a:rPr kumimoji="0" lang="en-GB" sz="6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𝒋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494A9A-FBC7-D939-704B-A9E435A50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706" y="5527342"/>
                <a:ext cx="3839035" cy="11079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02D994-F682-066E-4871-67BA5582F44C}"/>
              </a:ext>
            </a:extLst>
          </p:cNvPr>
          <p:cNvCxnSpPr>
            <a:cxnSpLocks/>
          </p:cNvCxnSpPr>
          <p:nvPr/>
        </p:nvCxnSpPr>
        <p:spPr>
          <a:xfrm flipH="1" flipV="1">
            <a:off x="4964221" y="1562600"/>
            <a:ext cx="1377359" cy="2843561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84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964BCB-B034-4F64-8EE6-4DA02FB6426D}"/>
                  </a:ext>
                </a:extLst>
              </p:cNvPr>
              <p:cNvSpPr txBox="1"/>
              <p:nvPr/>
            </p:nvSpPr>
            <p:spPr>
              <a:xfrm>
                <a:off x="1055440" y="5024345"/>
                <a:ext cx="5832648" cy="1561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5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5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964BCB-B034-4F64-8EE6-4DA02FB64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5024345"/>
                <a:ext cx="5832648" cy="15618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47B9871-3AB4-4A72-9633-44BEE56107B0}"/>
                  </a:ext>
                </a:extLst>
              </p:cNvPr>
              <p:cNvSpPr txBox="1"/>
              <p:nvPr/>
            </p:nvSpPr>
            <p:spPr>
              <a:xfrm>
                <a:off x="1343472" y="1052736"/>
                <a:ext cx="9289032" cy="37240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</a:t>
                </a:r>
                <a:r>
                  <a:rPr lang="en-GB" sz="5400" baseline="-25000" dirty="0"/>
                  <a:t>1</a:t>
                </a:r>
                <a:r>
                  <a:rPr lang="en-GB" sz="5400" dirty="0"/>
                  <a:t> =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5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5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5400" dirty="0">
                    <a:solidFill>
                      <a:srgbClr val="FF0000"/>
                    </a:solidFill>
                  </a:rPr>
                  <a:t> </a:t>
                </a:r>
                <a:endParaRPr lang="en-GB" sz="5400" dirty="0"/>
              </a:p>
              <a:p>
                <a:pPr algn="ctr"/>
                <a:r>
                  <a:rPr lang="en-GB" sz="5400" dirty="0"/>
                  <a:t>F</a:t>
                </a:r>
                <a:r>
                  <a:rPr lang="en-GB" sz="5400" baseline="-25000" dirty="0"/>
                  <a:t>2</a:t>
                </a:r>
                <a:r>
                  <a:rPr lang="en-GB" sz="5400" dirty="0"/>
                  <a:t> =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5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54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endParaRPr lang="en-GB" sz="3200" dirty="0"/>
              </a:p>
              <a:p>
                <a:pPr algn="ctr"/>
                <a:r>
                  <a:rPr lang="en-GB" sz="4800" dirty="0"/>
                  <a:t>F</a:t>
                </a:r>
                <a:r>
                  <a:rPr lang="en-GB" sz="4800" baseline="-25000" dirty="0"/>
                  <a:t>1</a:t>
                </a:r>
                <a:r>
                  <a:rPr lang="en-GB" sz="4800" dirty="0"/>
                  <a:t> and F</a:t>
                </a:r>
                <a:r>
                  <a:rPr lang="en-GB" sz="4800" baseline="-25000" dirty="0"/>
                  <a:t>2</a:t>
                </a:r>
                <a:r>
                  <a:rPr lang="en-GB" sz="4800" dirty="0"/>
                  <a:t> act on a particle. </a:t>
                </a:r>
              </a:p>
              <a:p>
                <a:pPr algn="ctr"/>
                <a:r>
                  <a:rPr lang="en-GB" sz="4800" dirty="0"/>
                  <a:t>Find the resultant force as a vector.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47B9871-3AB4-4A72-9633-44BEE5610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1052736"/>
                <a:ext cx="9289032" cy="3724096"/>
              </a:xfrm>
              <a:prstGeom prst="rect">
                <a:avLst/>
              </a:prstGeom>
              <a:blipFill>
                <a:blip r:embed="rId3"/>
                <a:stretch>
                  <a:fillRect t="-1550" b="-48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752184" y="5251266"/>
                <a:ext cx="303903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6600" b="1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5251266"/>
                <a:ext cx="3039038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302FDAB-1A0F-2DE4-416A-73277D78CC97}"/>
              </a:ext>
            </a:extLst>
          </p:cNvPr>
          <p:cNvSpPr txBox="1"/>
          <p:nvPr/>
        </p:nvSpPr>
        <p:spPr>
          <a:xfrm>
            <a:off x="3287688" y="0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411301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964BCB-B034-4F64-8EE6-4DA02FB6426D}"/>
                  </a:ext>
                </a:extLst>
              </p:cNvPr>
              <p:cNvSpPr txBox="1"/>
              <p:nvPr/>
            </p:nvSpPr>
            <p:spPr>
              <a:xfrm>
                <a:off x="911424" y="5327253"/>
                <a:ext cx="5256584" cy="1289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964BCB-B034-4F64-8EE6-4DA02FB64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327253"/>
                <a:ext cx="5256584" cy="12897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47B9871-3AB4-4A72-9633-44BEE56107B0}"/>
                  </a:ext>
                </a:extLst>
              </p:cNvPr>
              <p:cNvSpPr txBox="1"/>
              <p:nvPr/>
            </p:nvSpPr>
            <p:spPr>
              <a:xfrm>
                <a:off x="1775520" y="1124744"/>
                <a:ext cx="8424936" cy="39087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</a:t>
                </a:r>
                <a:r>
                  <a:rPr lang="en-GB" sz="4400" baseline="-25000" dirty="0"/>
                  <a:t>1</a:t>
                </a:r>
                <a:r>
                  <a:rPr lang="en-GB" sz="4400" dirty="0"/>
                  <a:t> =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4400" dirty="0">
                    <a:solidFill>
                      <a:srgbClr val="FF0000"/>
                    </a:solidFill>
                  </a:rPr>
                  <a:t> </a:t>
                </a:r>
                <a:endParaRPr lang="en-GB" sz="4400" dirty="0"/>
              </a:p>
              <a:p>
                <a:pPr algn="ctr"/>
                <a:r>
                  <a:rPr lang="en-GB" sz="4400" dirty="0"/>
                  <a:t>F</a:t>
                </a:r>
                <a:r>
                  <a:rPr lang="en-GB" sz="4400" baseline="-25000" dirty="0"/>
                  <a:t>2</a:t>
                </a:r>
                <a:r>
                  <a:rPr lang="en-GB" sz="4400" dirty="0"/>
                  <a:t> =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4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4400" dirty="0">
                    <a:solidFill>
                      <a:srgbClr val="0000FF"/>
                    </a:solidFill>
                  </a:rPr>
                  <a:t> </a:t>
                </a:r>
              </a:p>
              <a:p>
                <a:pPr algn="ctr"/>
                <a:r>
                  <a:rPr lang="en-GB" sz="4400" dirty="0"/>
                  <a:t>F</a:t>
                </a:r>
                <a:r>
                  <a:rPr lang="en-GB" sz="4400" baseline="-25000" dirty="0"/>
                  <a:t>3</a:t>
                </a:r>
                <a:r>
                  <a:rPr lang="en-GB" sz="4400" dirty="0"/>
                  <a:t> =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4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endParaRPr lang="en-GB" sz="4400" dirty="0">
                  <a:solidFill>
                    <a:srgbClr val="0000FF"/>
                  </a:solidFill>
                </a:endParaRPr>
              </a:p>
              <a:p>
                <a:pPr algn="ctr"/>
                <a:endParaRPr lang="en-GB" sz="2800" dirty="0">
                  <a:solidFill>
                    <a:srgbClr val="0000FF"/>
                  </a:solidFill>
                </a:endParaRPr>
              </a:p>
              <a:p>
                <a:pPr algn="ctr"/>
                <a:r>
                  <a:rPr lang="en-GB" sz="4400" dirty="0"/>
                  <a:t>F</a:t>
                </a:r>
                <a:r>
                  <a:rPr lang="en-GB" sz="4400" baseline="-25000" dirty="0"/>
                  <a:t>1</a:t>
                </a:r>
                <a:r>
                  <a:rPr lang="en-GB" sz="4400" dirty="0"/>
                  <a:t> , F</a:t>
                </a:r>
                <a:r>
                  <a:rPr lang="en-GB" sz="4400" baseline="-25000" dirty="0"/>
                  <a:t>2</a:t>
                </a:r>
                <a:r>
                  <a:rPr lang="en-GB" sz="4400" dirty="0"/>
                  <a:t> and F</a:t>
                </a:r>
                <a:r>
                  <a:rPr lang="en-GB" sz="4400" baseline="-25000" dirty="0"/>
                  <a:t>3</a:t>
                </a:r>
                <a:r>
                  <a:rPr lang="en-GB" sz="4400" dirty="0"/>
                  <a:t> act on a particle. </a:t>
                </a:r>
              </a:p>
              <a:p>
                <a:pPr algn="ctr"/>
                <a:r>
                  <a:rPr lang="en-GB" sz="4400" dirty="0"/>
                  <a:t>Find the resultant force as a vector.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47B9871-3AB4-4A72-9633-44BEE5610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1124744"/>
                <a:ext cx="8424936" cy="3908762"/>
              </a:xfrm>
              <a:prstGeom prst="rect">
                <a:avLst/>
              </a:prstGeom>
              <a:blipFill>
                <a:blip r:embed="rId3"/>
                <a:stretch>
                  <a:fillRect t="-593" b="-370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211478" y="5587388"/>
                <a:ext cx="2808782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GB" sz="5400" b="1" dirty="0">
                    <a:solidFill>
                      <a:prstClr val="black"/>
                    </a:solidFill>
                  </a:rPr>
                  <a:t>10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5400" b="1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478" y="5587388"/>
                <a:ext cx="2808782" cy="923330"/>
              </a:xfrm>
              <a:prstGeom prst="rect">
                <a:avLst/>
              </a:prstGeom>
              <a:blipFill>
                <a:blip r:embed="rId4"/>
                <a:stretch>
                  <a:fillRect l="-11063"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F294A18-6E16-95E7-E522-94211711918E}"/>
              </a:ext>
            </a:extLst>
          </p:cNvPr>
          <p:cNvSpPr txBox="1"/>
          <p:nvPr/>
        </p:nvSpPr>
        <p:spPr>
          <a:xfrm>
            <a:off x="3287688" y="0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F7D9A88-FB31-CD0D-41D9-97CBC812C558}"/>
                  </a:ext>
                </a:extLst>
              </p:cNvPr>
              <p:cNvSpPr txBox="1"/>
              <p:nvPr/>
            </p:nvSpPr>
            <p:spPr>
              <a:xfrm>
                <a:off x="5994958" y="5327253"/>
                <a:ext cx="1823269" cy="1289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F7D9A88-FB31-CD0D-41D9-97CBC812C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4958" y="5327253"/>
                <a:ext cx="1823269" cy="12897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292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423592" y="372973"/>
                <a:ext cx="6854589" cy="83099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dirty="0">
                    <a:solidFill>
                      <a:schemeClr val="bg1"/>
                    </a:solidFill>
                  </a:rPr>
                  <a:t>The vector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4800" dirty="0">
                    <a:solidFill>
                      <a:schemeClr val="bg1"/>
                    </a:solidFill>
                  </a:rPr>
                  <a:t> is due east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72973"/>
                <a:ext cx="6854589" cy="830997"/>
              </a:xfrm>
              <a:prstGeom prst="rect">
                <a:avLst/>
              </a:prstGeom>
              <a:blipFill>
                <a:blip r:embed="rId2"/>
                <a:stretch>
                  <a:fillRect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2BFE1BD-201A-45E1-BD77-7370F435F7FA}"/>
              </a:ext>
            </a:extLst>
          </p:cNvPr>
          <p:cNvCxnSpPr>
            <a:cxnSpLocks/>
          </p:cNvCxnSpPr>
          <p:nvPr/>
        </p:nvCxnSpPr>
        <p:spPr>
          <a:xfrm>
            <a:off x="7924532" y="2389894"/>
            <a:ext cx="864096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642054" y="1821115"/>
                <a:ext cx="5634405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r>
                      <a:rPr lang="en-GB" sz="6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054" y="1821115"/>
                <a:ext cx="5634405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/>
          <p:nvPr/>
        </p:nvCxnSpPr>
        <p:spPr>
          <a:xfrm>
            <a:off x="7924532" y="152579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7564492" y="2389894"/>
            <a:ext cx="1944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2328905" y="3783097"/>
                <a:ext cx="7043962" cy="83099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dirty="0">
                    <a:solidFill>
                      <a:schemeClr val="bg1"/>
                    </a:solidFill>
                  </a:rPr>
                  <a:t>The vector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4800" dirty="0">
                    <a:solidFill>
                      <a:schemeClr val="bg1"/>
                    </a:solidFill>
                  </a:rPr>
                  <a:t> is due north</a:t>
                </a: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905" y="3783097"/>
                <a:ext cx="7043962" cy="830997"/>
              </a:xfrm>
              <a:prstGeom prst="rect">
                <a:avLst/>
              </a:prstGeom>
              <a:blipFill>
                <a:blip r:embed="rId4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2BFE1BD-201A-45E1-BD77-7370F435F7FA}"/>
              </a:ext>
            </a:extLst>
          </p:cNvPr>
          <p:cNvCxnSpPr>
            <a:cxnSpLocks/>
          </p:cNvCxnSpPr>
          <p:nvPr/>
        </p:nvCxnSpPr>
        <p:spPr>
          <a:xfrm flipV="1">
            <a:off x="7968208" y="5219345"/>
            <a:ext cx="0" cy="65950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1451053" y="5301208"/>
                <a:ext cx="5545479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r>
                      <a:rPr lang="en-GB" sz="6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053" y="5301208"/>
                <a:ext cx="554547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7968208" y="5014752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7608168" y="5878848"/>
            <a:ext cx="1944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80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3E03E2-462F-4522-B458-1A9A918BEDDD}"/>
                  </a:ext>
                </a:extLst>
              </p:cNvPr>
              <p:cNvSpPr txBox="1"/>
              <p:nvPr/>
            </p:nvSpPr>
            <p:spPr>
              <a:xfrm>
                <a:off x="695400" y="1268760"/>
                <a:ext cx="10945216" cy="50167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A particle begins at rest at the origin. </a:t>
                </a:r>
              </a:p>
              <a:p>
                <a:pPr algn="ctr"/>
                <a:r>
                  <a:rPr lang="en-GB" sz="4000" dirty="0"/>
                  <a:t>It is acted on by three forces 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4000" dirty="0">
                    <a:latin typeface="+mj-lt"/>
                  </a:rPr>
                  <a:t> N</a:t>
                </a:r>
                <a:r>
                  <a:rPr lang="en-GB" sz="4000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4000" dirty="0"/>
                  <a:t> N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4000" dirty="0"/>
                  <a:t> N.</a:t>
                </a:r>
              </a:p>
              <a:p>
                <a:pPr algn="ctr"/>
                <a:endParaRPr lang="en-GB" sz="4000" dirty="0"/>
              </a:p>
              <a:p>
                <a:pPr marL="342900" indent="-342900" algn="ctr">
                  <a:buAutoNum type="alphaLcParenBoth"/>
                </a:pPr>
                <a:r>
                  <a:rPr lang="en-GB" sz="4000" dirty="0"/>
                  <a:t> Find the resultant force in the form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pPr marL="342900" indent="-342900" algn="ctr">
                  <a:buAutoNum type="alphaLcParenBoth"/>
                </a:pPr>
                <a:endParaRPr lang="en-GB" sz="4000" dirty="0"/>
              </a:p>
              <a:p>
                <a:pPr marL="342900" indent="-342900" algn="ctr">
                  <a:buAutoNum type="alphaLcParenBoth"/>
                </a:pPr>
                <a:r>
                  <a:rPr lang="en-GB" sz="4000" dirty="0"/>
                  <a:t> Work out the magnitude and bearing </a:t>
                </a:r>
              </a:p>
              <a:p>
                <a:pPr algn="ctr"/>
                <a:r>
                  <a:rPr lang="en-GB" sz="4000" dirty="0"/>
                  <a:t>of the resultant force.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3E03E2-462F-4522-B458-1A9A918BED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268760"/>
                <a:ext cx="10945216" cy="5016758"/>
              </a:xfrm>
              <a:prstGeom prst="rect">
                <a:avLst/>
              </a:prstGeom>
              <a:blipFill>
                <a:blip r:embed="rId2"/>
                <a:stretch>
                  <a:fillRect b="-18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2AD2B93-7A11-E35C-6F64-FF414FF28110}"/>
              </a:ext>
            </a:extLst>
          </p:cNvPr>
          <p:cNvSpPr txBox="1"/>
          <p:nvPr/>
        </p:nvSpPr>
        <p:spPr>
          <a:xfrm>
            <a:off x="3359696" y="116632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C</a:t>
            </a:r>
          </a:p>
        </p:txBody>
      </p:sp>
    </p:spTree>
    <p:extLst>
      <p:ext uri="{BB962C8B-B14F-4D97-AF65-F5344CB8AC3E}">
        <p14:creationId xmlns:p14="http://schemas.microsoft.com/office/powerpoint/2010/main" val="2911492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54D8E-29C2-4A5C-54EF-DF033A28F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3CAE79-244C-F0DC-1F12-9D372EF07BC0}"/>
                  </a:ext>
                </a:extLst>
              </p:cNvPr>
              <p:cNvSpPr txBox="1"/>
              <p:nvPr/>
            </p:nvSpPr>
            <p:spPr>
              <a:xfrm>
                <a:off x="2855640" y="2564904"/>
                <a:ext cx="6192688" cy="1289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3CAE79-244C-F0DC-1F12-9D372EF07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564904"/>
                <a:ext cx="6192688" cy="12897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00ADDB6E-D5F8-26BF-DE9C-CCCA4A58E782}"/>
              </a:ext>
            </a:extLst>
          </p:cNvPr>
          <p:cNvSpPr/>
          <p:nvPr/>
        </p:nvSpPr>
        <p:spPr>
          <a:xfrm>
            <a:off x="695400" y="2636912"/>
            <a:ext cx="504056" cy="4958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525A8D6-29D5-3A3A-FE6B-74DECE03CA67}"/>
                  </a:ext>
                </a:extLst>
              </p:cNvPr>
              <p:cNvSpPr txBox="1"/>
              <p:nvPr/>
            </p:nvSpPr>
            <p:spPr>
              <a:xfrm>
                <a:off x="2783632" y="4150541"/>
                <a:ext cx="2232248" cy="1289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525A8D6-29D5-3A3A-FE6B-74DECE03C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4150541"/>
                <a:ext cx="2232248" cy="1289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CDBA7D8-3F89-C922-6818-28FE4DE3F288}"/>
                  </a:ext>
                </a:extLst>
              </p:cNvPr>
              <p:cNvSpPr txBox="1"/>
              <p:nvPr/>
            </p:nvSpPr>
            <p:spPr>
              <a:xfrm>
                <a:off x="2639616" y="5661248"/>
                <a:ext cx="3242973" cy="7695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kumimoji="0" lang="en-GB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CDBA7D8-3F89-C922-6818-28FE4DE3F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5661248"/>
                <a:ext cx="3242973" cy="7695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5F05ED-2F95-B0AF-2B17-72D2D688250B}"/>
                  </a:ext>
                </a:extLst>
              </p:cNvPr>
              <p:cNvSpPr txBox="1"/>
              <p:nvPr/>
            </p:nvSpPr>
            <p:spPr>
              <a:xfrm>
                <a:off x="2855640" y="246071"/>
                <a:ext cx="6620417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A particle begins at rest at the origin. </a:t>
                </a:r>
              </a:p>
              <a:p>
                <a:pPr algn="ctr"/>
                <a:r>
                  <a:rPr lang="en-GB" sz="2400" dirty="0"/>
                  <a:t>It is acted on by three forces 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2400" dirty="0">
                    <a:latin typeface="+mj-lt"/>
                  </a:rPr>
                  <a:t> N</a:t>
                </a:r>
                <a:r>
                  <a:rPr lang="en-GB" sz="2400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2400" dirty="0"/>
                  <a:t> N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2400" dirty="0"/>
                  <a:t> N.</a:t>
                </a:r>
              </a:p>
              <a:p>
                <a:pPr algn="ctr"/>
                <a:endParaRPr lang="en-GB" sz="2400" dirty="0"/>
              </a:p>
              <a:p>
                <a:pPr marL="342900" indent="-342900" algn="ctr">
                  <a:buAutoNum type="alphaLcParenBoth"/>
                </a:pPr>
                <a:r>
                  <a:rPr lang="en-GB" sz="2400" dirty="0"/>
                  <a:t> Find the resultant force in the form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5F05ED-2F95-B0AF-2B17-72D2D6882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46071"/>
                <a:ext cx="6620417" cy="1938992"/>
              </a:xfrm>
              <a:prstGeom prst="rect">
                <a:avLst/>
              </a:prstGeom>
              <a:blipFill>
                <a:blip r:embed="rId5"/>
                <a:stretch>
                  <a:fillRect b="-20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247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0A676-A30A-7089-BECA-5C5401214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A04F6C3F-75DA-8EC8-9C4E-01B4F780EC74}"/>
              </a:ext>
            </a:extLst>
          </p:cNvPr>
          <p:cNvSpPr/>
          <p:nvPr/>
        </p:nvSpPr>
        <p:spPr>
          <a:xfrm>
            <a:off x="911424" y="2682116"/>
            <a:ext cx="504056" cy="4958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6A0B80E-1EFF-AC87-2B8E-C0E3E1B42D9E}"/>
                  </a:ext>
                </a:extLst>
              </p:cNvPr>
              <p:cNvSpPr txBox="1"/>
              <p:nvPr/>
            </p:nvSpPr>
            <p:spPr>
              <a:xfrm>
                <a:off x="2423592" y="4508008"/>
                <a:ext cx="6768749" cy="854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𝑀𝑎𝑔𝑛𝑖𝑡𝑢𝑑𝑒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6A0B80E-1EFF-AC87-2B8E-C0E3E1B42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508008"/>
                <a:ext cx="6768749" cy="8548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1AA58E3B-D7AE-ACB5-07C6-962094AB2334}"/>
              </a:ext>
            </a:extLst>
          </p:cNvPr>
          <p:cNvGrpSpPr/>
          <p:nvPr/>
        </p:nvGrpSpPr>
        <p:grpSpPr>
          <a:xfrm>
            <a:off x="6095996" y="2584432"/>
            <a:ext cx="1646580" cy="1784004"/>
            <a:chOff x="8112223" y="3358165"/>
            <a:chExt cx="987846" cy="1079703"/>
          </a:xfrm>
        </p:grpSpPr>
        <p:sp>
          <p:nvSpPr>
            <p:cNvPr id="6" name="Freeform 24">
              <a:extLst>
                <a:ext uri="{FF2B5EF4-FFF2-40B4-BE49-F238E27FC236}">
                  <a16:creationId xmlns:a16="http://schemas.microsoft.com/office/drawing/2014/main" id="{A8055A44-81FE-D4F0-9F3B-99AA7C49D546}"/>
                </a:ext>
              </a:extLst>
            </p:cNvPr>
            <p:cNvSpPr/>
            <p:nvPr/>
          </p:nvSpPr>
          <p:spPr>
            <a:xfrm>
              <a:off x="8323633" y="3905183"/>
              <a:ext cx="120650" cy="254000"/>
            </a:xfrm>
            <a:custGeom>
              <a:avLst/>
              <a:gdLst>
                <a:gd name="connsiteX0" fmla="*/ 0 w 120650"/>
                <a:gd name="connsiteY0" fmla="*/ 0 h 254000"/>
                <a:gd name="connsiteX1" fmla="*/ 95250 w 120650"/>
                <a:gd name="connsiteY1" fmla="*/ 120650 h 254000"/>
                <a:gd name="connsiteX2" fmla="*/ 120650 w 120650"/>
                <a:gd name="connsiteY2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650" h="254000">
                  <a:moveTo>
                    <a:pt x="0" y="0"/>
                  </a:moveTo>
                  <a:cubicBezTo>
                    <a:pt x="37571" y="39158"/>
                    <a:pt x="75142" y="78317"/>
                    <a:pt x="95250" y="120650"/>
                  </a:cubicBezTo>
                  <a:cubicBezTo>
                    <a:pt x="115358" y="162983"/>
                    <a:pt x="118004" y="208491"/>
                    <a:pt x="120650" y="25400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32EF2FF-CA02-4A0E-1CDB-11FF232F8992}"/>
                </a:ext>
              </a:extLst>
            </p:cNvPr>
            <p:cNvCxnSpPr/>
            <p:nvPr/>
          </p:nvCxnSpPr>
          <p:spPr>
            <a:xfrm>
              <a:off x="8145368" y="4164179"/>
              <a:ext cx="709175" cy="0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8E6FC58-23CB-3184-00BD-1A953A2804A6}"/>
                </a:ext>
              </a:extLst>
            </p:cNvPr>
            <p:cNvCxnSpPr/>
            <p:nvPr/>
          </p:nvCxnSpPr>
          <p:spPr>
            <a:xfrm flipV="1">
              <a:off x="8875736" y="3358165"/>
              <a:ext cx="0" cy="806014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ECF7967-E1C5-E9D5-5235-C71712726C92}"/>
                </a:ext>
              </a:extLst>
            </p:cNvPr>
            <p:cNvCxnSpPr/>
            <p:nvPr/>
          </p:nvCxnSpPr>
          <p:spPr>
            <a:xfrm flipV="1">
              <a:off x="8112223" y="3358165"/>
              <a:ext cx="720080" cy="79208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0A1F389-9B6B-A5D9-C80C-FF633140D698}"/>
                </a:ext>
              </a:extLst>
            </p:cNvPr>
            <p:cNvCxnSpPr/>
            <p:nvPr/>
          </p:nvCxnSpPr>
          <p:spPr>
            <a:xfrm flipV="1">
              <a:off x="8449839" y="3701985"/>
              <a:ext cx="64294" cy="75405"/>
            </a:xfrm>
            <a:prstGeom prst="line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571084-B22A-D16A-4041-09C278D2901F}"/>
                </a:ext>
              </a:extLst>
            </p:cNvPr>
            <p:cNvSpPr txBox="1"/>
            <p:nvPr/>
          </p:nvSpPr>
          <p:spPr>
            <a:xfrm>
              <a:off x="8883910" y="3615073"/>
              <a:ext cx="216159" cy="316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3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D37101-CDDC-8E6E-2009-3F7970085634}"/>
                </a:ext>
              </a:extLst>
            </p:cNvPr>
            <p:cNvSpPr txBox="1"/>
            <p:nvPr/>
          </p:nvSpPr>
          <p:spPr>
            <a:xfrm>
              <a:off x="8414628" y="4121208"/>
              <a:ext cx="437742" cy="316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3303364-8E0C-8EA7-F0E2-C1C2A2C8B51E}"/>
                    </a:ext>
                  </a:extLst>
                </p:cNvPr>
                <p:cNvSpPr txBox="1"/>
                <p:nvPr/>
              </p:nvSpPr>
              <p:spPr>
                <a:xfrm>
                  <a:off x="8379989" y="3797471"/>
                  <a:ext cx="238448" cy="316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9989" y="3797471"/>
                  <a:ext cx="238448" cy="31666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F70F698-C6E5-C426-2CE7-4E49E4D92E25}"/>
                  </a:ext>
                </a:extLst>
              </p:cNvPr>
              <p:cNvSpPr txBox="1"/>
              <p:nvPr/>
            </p:nvSpPr>
            <p:spPr>
              <a:xfrm>
                <a:off x="1559496" y="239661"/>
                <a:ext cx="8856984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A particle begins at rest at the origin. </a:t>
                </a:r>
              </a:p>
              <a:p>
                <a:pPr algn="ctr"/>
                <a:r>
                  <a:rPr lang="en-GB" sz="2400" dirty="0"/>
                  <a:t>It is acted on by three forces 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2400" dirty="0">
                    <a:latin typeface="+mj-lt"/>
                  </a:rPr>
                  <a:t> N</a:t>
                </a:r>
                <a:r>
                  <a:rPr lang="en-GB" sz="2400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2400" dirty="0"/>
                  <a:t> N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2400" dirty="0"/>
                  <a:t> N.</a:t>
                </a:r>
              </a:p>
              <a:p>
                <a:pPr algn="ctr"/>
                <a:endParaRPr lang="en-GB" sz="2400" dirty="0"/>
              </a:p>
              <a:p>
                <a:pPr algn="ctr"/>
                <a:r>
                  <a:rPr lang="en-GB" sz="2400" dirty="0"/>
                  <a:t>b) Work out the magnitude and bearing of the resultant force.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F70F698-C6E5-C426-2CE7-4E49E4D92E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39661"/>
                <a:ext cx="8856984" cy="1938992"/>
              </a:xfrm>
              <a:prstGeom prst="rect">
                <a:avLst/>
              </a:prstGeom>
              <a:blipFill>
                <a:blip r:embed="rId6"/>
                <a:stretch>
                  <a:fillRect b="-17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7A1DDC-9943-C297-2808-74B0190773CB}"/>
                  </a:ext>
                </a:extLst>
              </p:cNvPr>
              <p:cNvSpPr txBox="1"/>
              <p:nvPr/>
            </p:nvSpPr>
            <p:spPr>
              <a:xfrm>
                <a:off x="2711624" y="5593190"/>
                <a:ext cx="6336704" cy="9214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Bearing: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90−</m:t>
                    </m:r>
                    <m:func>
                      <m:func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GB" sz="36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tan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kumimoji="0" lang="en-GB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kumimoji="0" lang="en-GB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𝟎</m:t>
                        </m:r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𝟓𝟑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°</m:t>
                        </m:r>
                      </m:e>
                    </m:func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7A1DDC-9943-C297-2808-74B019077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5593190"/>
                <a:ext cx="6336704" cy="921471"/>
              </a:xfrm>
              <a:prstGeom prst="rect">
                <a:avLst/>
              </a:prstGeom>
              <a:blipFill>
                <a:blip r:embed="rId7"/>
                <a:stretch>
                  <a:fillRect l="-2984" b="-105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5BF266-69B7-B55F-E3AA-3B3508B3746C}"/>
                  </a:ext>
                </a:extLst>
              </p:cNvPr>
              <p:cNvSpPr txBox="1"/>
              <p:nvPr/>
            </p:nvSpPr>
            <p:spPr>
              <a:xfrm>
                <a:off x="1862343" y="2566255"/>
                <a:ext cx="3242973" cy="7695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kumimoji="0" lang="en-GB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5BF266-69B7-B55F-E3AA-3B3508B37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343" y="2566255"/>
                <a:ext cx="3242973" cy="7695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775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26637</TotalTime>
  <Words>687</Words>
  <Application>Microsoft Office PowerPoint</Application>
  <PresentationFormat>Widescreen</PresentationFormat>
  <Paragraphs>122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860</cp:revision>
  <cp:lastPrinted>2020-01-09T06:13:50Z</cp:lastPrinted>
  <dcterms:created xsi:type="dcterms:W3CDTF">2013-02-28T07:36:55Z</dcterms:created>
  <dcterms:modified xsi:type="dcterms:W3CDTF">2025-09-19T04:25:47Z</dcterms:modified>
</cp:coreProperties>
</file>