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0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6D413-B10B-4177-B5CD-0FCAE22DBF4E}" v="8" dt="2022-11-22T07:54:33.7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296D413-B10B-4177-B5CD-0FCAE22DBF4E}"/>
    <pc:docChg chg="undo custSel addSld modSld sldOrd">
      <pc:chgData name="Stewart Gale" userId="3647ddd2-6040-41ae-a96d-232c23482af8" providerId="ADAL" clId="{8296D413-B10B-4177-B5CD-0FCAE22DBF4E}" dt="2022-11-22T07:54:33.732" v="28" actId="20577"/>
      <pc:docMkLst>
        <pc:docMk/>
      </pc:docMkLst>
      <pc:sldChg chg="delSp modSp mod">
        <pc:chgData name="Stewart Gale" userId="3647ddd2-6040-41ae-a96d-232c23482af8" providerId="ADAL" clId="{8296D413-B10B-4177-B5CD-0FCAE22DBF4E}" dt="2022-11-21T10:50:45.638" v="11" actId="1076"/>
        <pc:sldMkLst>
          <pc:docMk/>
          <pc:sldMk cId="2270176310" sldId="256"/>
        </pc:sldMkLst>
        <pc:spChg chg="mod">
          <ac:chgData name="Stewart Gale" userId="3647ddd2-6040-41ae-a96d-232c23482af8" providerId="ADAL" clId="{8296D413-B10B-4177-B5CD-0FCAE22DBF4E}" dt="2022-11-21T10:50:27.323" v="4" actId="1076"/>
          <ac:spMkLst>
            <pc:docMk/>
            <pc:sldMk cId="2270176310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8296D413-B10B-4177-B5CD-0FCAE22DBF4E}" dt="2022-11-21T10:50:15.277" v="1" actId="478"/>
          <ac:spMkLst>
            <pc:docMk/>
            <pc:sldMk cId="2270176310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1T10:50:45.638" v="11" actId="1076"/>
          <ac:spMkLst>
            <pc:docMk/>
            <pc:sldMk cId="2270176310" sldId="256"/>
            <ac:spMk id="9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1T10:50:45.638" v="11" actId="1076"/>
          <ac:spMkLst>
            <pc:docMk/>
            <pc:sldMk cId="2270176310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1T10:50:45.638" v="11" actId="1076"/>
          <ac:spMkLst>
            <pc:docMk/>
            <pc:sldMk cId="2270176310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1T10:50:45.638" v="11" actId="1076"/>
          <ac:spMkLst>
            <pc:docMk/>
            <pc:sldMk cId="2270176310" sldId="256"/>
            <ac:spMk id="13" creationId="{00000000-0000-0000-0000-000000000000}"/>
          </ac:spMkLst>
        </pc:spChg>
        <pc:picChg chg="mod">
          <ac:chgData name="Stewart Gale" userId="3647ddd2-6040-41ae-a96d-232c23482af8" providerId="ADAL" clId="{8296D413-B10B-4177-B5CD-0FCAE22DBF4E}" dt="2022-11-21T10:50:40.500" v="10" actId="1076"/>
          <ac:picMkLst>
            <pc:docMk/>
            <pc:sldMk cId="2270176310" sldId="256"/>
            <ac:picMk id="3" creationId="{00000000-0000-0000-0000-000000000000}"/>
          </ac:picMkLst>
        </pc:picChg>
      </pc:sldChg>
      <pc:sldChg chg="modSp">
        <pc:chgData name="Stewart Gale" userId="3647ddd2-6040-41ae-a96d-232c23482af8" providerId="ADAL" clId="{8296D413-B10B-4177-B5CD-0FCAE22DBF4E}" dt="2022-11-22T07:54:33.732" v="28" actId="20577"/>
        <pc:sldMkLst>
          <pc:docMk/>
          <pc:sldMk cId="1918990697" sldId="258"/>
        </pc:sldMkLst>
        <pc:spChg chg="mod">
          <ac:chgData name="Stewart Gale" userId="3647ddd2-6040-41ae-a96d-232c23482af8" providerId="ADAL" clId="{8296D413-B10B-4177-B5CD-0FCAE22DBF4E}" dt="2022-11-22T07:54:30.495" v="24" actId="20577"/>
          <ac:spMkLst>
            <pc:docMk/>
            <pc:sldMk cId="1918990697" sldId="258"/>
            <ac:spMk id="3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2T07:54:33.732" v="28" actId="20577"/>
          <ac:spMkLst>
            <pc:docMk/>
            <pc:sldMk cId="1918990697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2T07:54:31.936" v="26" actId="20577"/>
          <ac:spMkLst>
            <pc:docMk/>
            <pc:sldMk cId="1918990697" sldId="258"/>
            <ac:spMk id="6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8296D413-B10B-4177-B5CD-0FCAE22DBF4E}" dt="2022-11-21T10:51:06.394" v="21"/>
        <pc:sldMkLst>
          <pc:docMk/>
          <pc:sldMk cId="2356893024" sldId="261"/>
        </pc:sldMkLst>
        <pc:spChg chg="del">
          <ac:chgData name="Stewart Gale" userId="3647ddd2-6040-41ae-a96d-232c23482af8" providerId="ADAL" clId="{8296D413-B10B-4177-B5CD-0FCAE22DBF4E}" dt="2022-11-21T10:50:51.531" v="12" actId="478"/>
          <ac:spMkLst>
            <pc:docMk/>
            <pc:sldMk cId="2356893024" sldId="261"/>
            <ac:spMk id="2" creationId="{00000000-0000-0000-0000-000000000000}"/>
          </ac:spMkLst>
        </pc:spChg>
        <pc:spChg chg="mod">
          <ac:chgData name="Stewart Gale" userId="3647ddd2-6040-41ae-a96d-232c23482af8" providerId="ADAL" clId="{8296D413-B10B-4177-B5CD-0FCAE22DBF4E}" dt="2022-11-21T10:51:04.156" v="19" actId="1076"/>
          <ac:spMkLst>
            <pc:docMk/>
            <pc:sldMk cId="2356893024" sldId="261"/>
            <ac:spMk id="4" creationId="{00000000-0000-0000-0000-000000000000}"/>
          </ac:spMkLst>
        </pc:spChg>
        <pc:spChg chg="del">
          <ac:chgData name="Stewart Gale" userId="3647ddd2-6040-41ae-a96d-232c23482af8" providerId="ADAL" clId="{8296D413-B10B-4177-B5CD-0FCAE22DBF4E}" dt="2022-11-21T10:50:51.531" v="12" actId="478"/>
          <ac:spMkLst>
            <pc:docMk/>
            <pc:sldMk cId="2356893024" sldId="261"/>
            <ac:spMk id="9" creationId="{00000000-0000-0000-0000-000000000000}"/>
          </ac:spMkLst>
        </pc:spChg>
        <pc:spChg chg="del">
          <ac:chgData name="Stewart Gale" userId="3647ddd2-6040-41ae-a96d-232c23482af8" providerId="ADAL" clId="{8296D413-B10B-4177-B5CD-0FCAE22DBF4E}" dt="2022-11-21T10:50:51.531" v="12" actId="478"/>
          <ac:spMkLst>
            <pc:docMk/>
            <pc:sldMk cId="2356893024" sldId="261"/>
            <ac:spMk id="11" creationId="{00000000-0000-0000-0000-000000000000}"/>
          </ac:spMkLst>
        </pc:spChg>
        <pc:spChg chg="del">
          <ac:chgData name="Stewart Gale" userId="3647ddd2-6040-41ae-a96d-232c23482af8" providerId="ADAL" clId="{8296D413-B10B-4177-B5CD-0FCAE22DBF4E}" dt="2022-11-21T10:50:51.531" v="12" actId="478"/>
          <ac:spMkLst>
            <pc:docMk/>
            <pc:sldMk cId="2356893024" sldId="261"/>
            <ac:spMk id="12" creationId="{00000000-0000-0000-0000-000000000000}"/>
          </ac:spMkLst>
        </pc:spChg>
        <pc:spChg chg="del">
          <ac:chgData name="Stewart Gale" userId="3647ddd2-6040-41ae-a96d-232c23482af8" providerId="ADAL" clId="{8296D413-B10B-4177-B5CD-0FCAE22DBF4E}" dt="2022-11-21T10:50:51.531" v="12" actId="478"/>
          <ac:spMkLst>
            <pc:docMk/>
            <pc:sldMk cId="2356893024" sldId="261"/>
            <ac:spMk id="13" creationId="{00000000-0000-0000-0000-000000000000}"/>
          </ac:spMkLst>
        </pc:spChg>
        <pc:picChg chg="del">
          <ac:chgData name="Stewart Gale" userId="3647ddd2-6040-41ae-a96d-232c23482af8" providerId="ADAL" clId="{8296D413-B10B-4177-B5CD-0FCAE22DBF4E}" dt="2022-11-21T10:50:53.092" v="13" actId="478"/>
          <ac:picMkLst>
            <pc:docMk/>
            <pc:sldMk cId="2356893024" sldId="261"/>
            <ac:picMk id="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91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77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4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18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0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33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43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76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8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60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0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FB764-430A-4577-B98A-154C997FAE33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D493E-1FF0-477B-9DBD-D14EE8BB4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2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9230" y="1978431"/>
            <a:ext cx="108841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Writing Equations</a:t>
            </a:r>
          </a:p>
          <a:p>
            <a:pPr algn="ctr"/>
            <a:r>
              <a:rPr lang="en-GB" sz="8800" b="1" dirty="0"/>
              <a:t>(Worded Questions)</a:t>
            </a:r>
          </a:p>
        </p:txBody>
      </p:sp>
    </p:spTree>
    <p:extLst>
      <p:ext uri="{BB962C8B-B14F-4D97-AF65-F5344CB8AC3E}">
        <p14:creationId xmlns:p14="http://schemas.microsoft.com/office/powerpoint/2010/main" val="235689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9258" y="4139229"/>
            <a:ext cx="11393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You get a taxi from Dubai Mall to the Mall of the Emirates. </a:t>
            </a:r>
          </a:p>
          <a:p>
            <a:pPr algn="ctr"/>
            <a:r>
              <a:rPr lang="en-GB" sz="3600" dirty="0"/>
              <a:t>The hire charge is 5dhs and then every kilometre is 2dhs. </a:t>
            </a:r>
          </a:p>
          <a:p>
            <a:pPr algn="ctr"/>
            <a:r>
              <a:rPr lang="en-GB" sz="3600" dirty="0"/>
              <a:t>Write and solve an equation to work out </a:t>
            </a:r>
          </a:p>
          <a:p>
            <a:pPr algn="ctr"/>
            <a:r>
              <a:rPr lang="en-GB" sz="3600" dirty="0"/>
              <a:t>the total distance of the journey that cost 45dhs.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7513" y="210942"/>
            <a:ext cx="95374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Highlight the key information.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685" t="6306" r="6862" b="11182"/>
          <a:stretch/>
        </p:blipFill>
        <p:spPr>
          <a:xfrm>
            <a:off x="4416830" y="1254291"/>
            <a:ext cx="2665614" cy="2635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29541" y="4766918"/>
            <a:ext cx="3458095" cy="526473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830290" y="4766918"/>
            <a:ext cx="4319847" cy="526473"/>
          </a:xfrm>
          <a:prstGeom prst="rect">
            <a:avLst/>
          </a:prstGeom>
          <a:solidFill>
            <a:schemeClr val="accent6">
              <a:lumMod val="75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169621" y="5844802"/>
            <a:ext cx="8237913" cy="526473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17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259" y="381876"/>
            <a:ext cx="11393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You get a taxi from Dubai Mall to the Mall of the Emirates. </a:t>
            </a:r>
          </a:p>
          <a:p>
            <a:pPr algn="ctr"/>
            <a:r>
              <a:rPr lang="en-GB" sz="3600" dirty="0"/>
              <a:t>The hire charge is 5dhs and then every kilometre is 2dhs. </a:t>
            </a:r>
          </a:p>
          <a:p>
            <a:pPr algn="ctr"/>
            <a:r>
              <a:rPr lang="en-GB" sz="3600" dirty="0"/>
              <a:t>Write and solve an equation to work out </a:t>
            </a:r>
          </a:p>
          <a:p>
            <a:pPr algn="ctr"/>
            <a:r>
              <a:rPr lang="en-GB" sz="3600" dirty="0"/>
              <a:t>the total distance of the journey that cost 45dhs.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9542" y="1009565"/>
            <a:ext cx="3458095" cy="526473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830291" y="1009565"/>
            <a:ext cx="4319847" cy="526473"/>
          </a:xfrm>
          <a:prstGeom prst="rect">
            <a:avLst/>
          </a:prstGeom>
          <a:solidFill>
            <a:schemeClr val="accent6">
              <a:lumMod val="75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169622" y="2087449"/>
            <a:ext cx="8237913" cy="526473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44088" y="4832849"/>
            <a:ext cx="81243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B050"/>
                </a:solidFill>
              </a:rPr>
              <a:t>2k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chemeClr val="accent4">
                    <a:lumMod val="75000"/>
                  </a:schemeClr>
                </a:solidFill>
              </a:rPr>
              <a:t>+ 5 </a:t>
            </a:r>
            <a:r>
              <a:rPr lang="en-GB" sz="11500" dirty="0"/>
              <a:t>= </a:t>
            </a:r>
            <a:r>
              <a:rPr lang="en-GB" sz="11500" dirty="0">
                <a:solidFill>
                  <a:srgbClr val="FF0000"/>
                </a:solidFill>
              </a:rPr>
              <a:t>45</a:t>
            </a:r>
            <a:r>
              <a:rPr lang="en-GB" sz="11500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24162" b="19563"/>
          <a:stretch/>
        </p:blipFill>
        <p:spPr>
          <a:xfrm>
            <a:off x="3514399" y="2877655"/>
            <a:ext cx="5207538" cy="19551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70165" y="4979043"/>
            <a:ext cx="3968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k = 20  </a:t>
            </a:r>
          </a:p>
        </p:txBody>
      </p:sp>
    </p:spTree>
    <p:extLst>
      <p:ext uri="{BB962C8B-B14F-4D97-AF65-F5344CB8AC3E}">
        <p14:creationId xmlns:p14="http://schemas.microsoft.com/office/powerpoint/2010/main" val="65484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43995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You have sprung a leak in the kitchen celling, so you call out a plumber. </a:t>
            </a:r>
          </a:p>
          <a:p>
            <a:pPr algn="ctr"/>
            <a:r>
              <a:rPr lang="en-GB" sz="3200" dirty="0"/>
              <a:t>The plumber charges a emergency call out fee of 200dhs. </a:t>
            </a:r>
          </a:p>
          <a:p>
            <a:pPr algn="ctr"/>
            <a:r>
              <a:rPr lang="en-GB" sz="3200" dirty="0"/>
              <a:t>He then charges 350dhs per hour.</a:t>
            </a:r>
          </a:p>
          <a:p>
            <a:pPr algn="ctr"/>
            <a:r>
              <a:rPr lang="en-GB" sz="3200" dirty="0"/>
              <a:t>Write and solve an equation to work out </a:t>
            </a:r>
          </a:p>
          <a:p>
            <a:pPr algn="ctr"/>
            <a:r>
              <a:rPr lang="en-GB" sz="3200" dirty="0"/>
              <a:t>the total hours charged when the total cost of the job was 900dhs.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8438" y="4969255"/>
            <a:ext cx="34592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h = 2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3281" y="920731"/>
            <a:ext cx="3679767" cy="526473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021185" y="1447204"/>
            <a:ext cx="2939935" cy="526473"/>
          </a:xfrm>
          <a:prstGeom prst="rect">
            <a:avLst/>
          </a:prstGeom>
          <a:solidFill>
            <a:schemeClr val="accent6">
              <a:lumMod val="75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56960" y="2360672"/>
            <a:ext cx="5534920" cy="526473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2" descr="Image result for pipe le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13" y="3789218"/>
            <a:ext cx="3557478" cy="268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11341" y="3285535"/>
            <a:ext cx="8453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00B050"/>
                </a:solidFill>
              </a:rPr>
              <a:t>350h</a:t>
            </a:r>
            <a:r>
              <a:rPr lang="en-GB" sz="8800" dirty="0">
                <a:solidFill>
                  <a:srgbClr val="FF0000"/>
                </a:solidFill>
              </a:rPr>
              <a:t> </a:t>
            </a:r>
            <a:r>
              <a:rPr lang="en-GB" sz="8800" dirty="0">
                <a:solidFill>
                  <a:schemeClr val="accent4">
                    <a:lumMod val="75000"/>
                  </a:schemeClr>
                </a:solidFill>
              </a:rPr>
              <a:t>+ 200 </a:t>
            </a:r>
            <a:r>
              <a:rPr lang="en-GB" sz="8800" dirty="0"/>
              <a:t>= </a:t>
            </a:r>
            <a:r>
              <a:rPr lang="en-GB" sz="8800" dirty="0">
                <a:solidFill>
                  <a:srgbClr val="FF0000"/>
                </a:solidFill>
              </a:rPr>
              <a:t>900</a:t>
            </a:r>
            <a:r>
              <a:rPr lang="en-GB" sz="8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9515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9" grpId="0" animBg="1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0110" y="159213"/>
            <a:ext cx="11942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685800" algn="l"/>
              </a:tabLst>
            </a:pP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</a:rPr>
              <a:t>There are 26 biscuits altogether on two plates. </a:t>
            </a:r>
            <a:endParaRPr lang="en-GB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685800" algn="l"/>
              </a:tabLst>
            </a:pP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</a:rPr>
              <a:t>The second plate has 8 fewer biscuits than the first plate. </a:t>
            </a:r>
            <a:endParaRPr lang="en-GB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685800" algn="l"/>
              </a:tabLst>
            </a:pPr>
            <a:r>
              <a:rPr lang="en-GB" sz="4000" dirty="0"/>
              <a:t>Write and solve an equation to work out </a:t>
            </a:r>
          </a:p>
          <a:p>
            <a:pPr lvl="0" algn="ctr">
              <a:tabLst>
                <a:tab pos="685800" algn="l"/>
              </a:tabLst>
            </a:pP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</a:rPr>
              <a:t>how many biscuits are there on each plate?</a:t>
            </a:r>
            <a:endParaRPr lang="en-GB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07814" y="2834803"/>
            <a:ext cx="5615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</a:t>
            </a:r>
            <a:r>
              <a:rPr lang="en-GB" sz="7200" dirty="0">
                <a:solidFill>
                  <a:srgbClr val="FF0000"/>
                </a:solidFill>
              </a:rPr>
              <a:t> </a:t>
            </a:r>
            <a:r>
              <a:rPr lang="en-GB" sz="7200" dirty="0"/>
              <a:t>+ </a:t>
            </a:r>
            <a:r>
              <a:rPr lang="en-GB" sz="7200" dirty="0">
                <a:solidFill>
                  <a:srgbClr val="00B050"/>
                </a:solidFill>
              </a:rPr>
              <a:t>b – 8 </a:t>
            </a:r>
            <a:r>
              <a:rPr lang="en-GB" sz="7200" dirty="0"/>
              <a:t>= </a:t>
            </a:r>
            <a:r>
              <a:rPr lang="en-GB" sz="7200" dirty="0">
                <a:solidFill>
                  <a:srgbClr val="FF0000"/>
                </a:solidFill>
              </a:rPr>
              <a:t>26</a:t>
            </a:r>
            <a:r>
              <a:rPr lang="en-GB" sz="7200" dirty="0"/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930" y="5464820"/>
            <a:ext cx="260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  <a:r>
              <a:rPr lang="en-GB" sz="7200" b="1"/>
              <a:t> </a:t>
            </a:r>
            <a:r>
              <a:rPr lang="en-GB" sz="7200" b="1" dirty="0"/>
              <a:t>= 17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1296" y="4192447"/>
            <a:ext cx="4455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2b – 8 = 26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415445" y="283786"/>
            <a:ext cx="7352308" cy="526473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681451" y="880423"/>
            <a:ext cx="7133705" cy="526473"/>
          </a:xfrm>
          <a:prstGeom prst="rect">
            <a:avLst/>
          </a:prstGeom>
          <a:solidFill>
            <a:schemeClr val="accent6">
              <a:lumMod val="75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r="4275"/>
          <a:stretch/>
        </p:blipFill>
        <p:spPr>
          <a:xfrm>
            <a:off x="554181" y="3268457"/>
            <a:ext cx="4025590" cy="315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9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227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2017-10-05T05:27:24Z</dcterms:created>
  <dcterms:modified xsi:type="dcterms:W3CDTF">2022-11-22T07:54:38Z</dcterms:modified>
</cp:coreProperties>
</file>