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60" r:id="rId5"/>
    <p:sldId id="259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B8B4767-6ACF-43E4-B703-2F3D91EF6007}" v="30" dt="2021-09-19T05:48:25.239"/>
    <p1510:client id="{895F34A0-CE2E-4732-9943-C948E0570185}" v="257" dt="2021-09-19T11:27:59.1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95F34A0-CE2E-4732-9943-C948E0570185}"/>
    <pc:docChg chg="custSel modSld">
      <pc:chgData name="Stewart Gale" userId="3647ddd2-6040-41ae-a96d-232c23482af8" providerId="ADAL" clId="{895F34A0-CE2E-4732-9943-C948E0570185}" dt="2021-09-19T11:28:04.401" v="287" actId="1076"/>
      <pc:docMkLst>
        <pc:docMk/>
      </pc:docMkLst>
      <pc:sldChg chg="addSp delSp modSp mod delAnim modAnim">
        <pc:chgData name="Stewart Gale" userId="3647ddd2-6040-41ae-a96d-232c23482af8" providerId="ADAL" clId="{895F34A0-CE2E-4732-9943-C948E0570185}" dt="2021-09-19T11:24:27.073" v="120" actId="20577"/>
        <pc:sldMkLst>
          <pc:docMk/>
          <pc:sldMk cId="2398610309" sldId="257"/>
        </pc:sldMkLst>
        <pc:spChg chg="mod">
          <ac:chgData name="Stewart Gale" userId="3647ddd2-6040-41ae-a96d-232c23482af8" providerId="ADAL" clId="{895F34A0-CE2E-4732-9943-C948E0570185}" dt="2021-09-19T11:24:14.957" v="102" actId="20577"/>
          <ac:spMkLst>
            <pc:docMk/>
            <pc:sldMk cId="2398610309" sldId="257"/>
            <ac:spMk id="3" creationId="{2C4BE9B6-CC14-42DC-9FB9-61A7B1B2D2AE}"/>
          </ac:spMkLst>
        </pc:spChg>
        <pc:spChg chg="mod">
          <ac:chgData name="Stewart Gale" userId="3647ddd2-6040-41ae-a96d-232c23482af8" providerId="ADAL" clId="{895F34A0-CE2E-4732-9943-C948E0570185}" dt="2021-09-19T11:24:19.153" v="108" actId="20577"/>
          <ac:spMkLst>
            <pc:docMk/>
            <pc:sldMk cId="2398610309" sldId="257"/>
            <ac:spMk id="5" creationId="{5477D2F8-6581-417F-842F-D166F0968941}"/>
          </ac:spMkLst>
        </pc:spChg>
        <pc:spChg chg="mod">
          <ac:chgData name="Stewart Gale" userId="3647ddd2-6040-41ae-a96d-232c23482af8" providerId="ADAL" clId="{895F34A0-CE2E-4732-9943-C948E0570185}" dt="2021-09-19T11:24:22.863" v="114" actId="20577"/>
          <ac:spMkLst>
            <pc:docMk/>
            <pc:sldMk cId="2398610309" sldId="257"/>
            <ac:spMk id="6" creationId="{A7056FE0-3191-4481-A279-78C2596968D3}"/>
          </ac:spMkLst>
        </pc:spChg>
        <pc:spChg chg="del">
          <ac:chgData name="Stewart Gale" userId="3647ddd2-6040-41ae-a96d-232c23482af8" providerId="ADAL" clId="{895F34A0-CE2E-4732-9943-C948E0570185}" dt="2021-09-19T11:22:03.445" v="48" actId="478"/>
          <ac:spMkLst>
            <pc:docMk/>
            <pc:sldMk cId="2398610309" sldId="257"/>
            <ac:spMk id="7" creationId="{7DE2A7B1-866F-4181-A662-5F3209662D24}"/>
          </ac:spMkLst>
        </pc:spChg>
        <pc:spChg chg="del">
          <ac:chgData name="Stewart Gale" userId="3647ddd2-6040-41ae-a96d-232c23482af8" providerId="ADAL" clId="{895F34A0-CE2E-4732-9943-C948E0570185}" dt="2021-09-19T11:22:03.445" v="48" actId="478"/>
          <ac:spMkLst>
            <pc:docMk/>
            <pc:sldMk cId="2398610309" sldId="257"/>
            <ac:spMk id="8" creationId="{4EF08A93-62B3-4F24-80EB-9727383156DB}"/>
          </ac:spMkLst>
        </pc:spChg>
        <pc:spChg chg="del">
          <ac:chgData name="Stewart Gale" userId="3647ddd2-6040-41ae-a96d-232c23482af8" providerId="ADAL" clId="{895F34A0-CE2E-4732-9943-C948E0570185}" dt="2021-09-19T11:22:03.445" v="48" actId="478"/>
          <ac:spMkLst>
            <pc:docMk/>
            <pc:sldMk cId="2398610309" sldId="257"/>
            <ac:spMk id="9" creationId="{211A6BA7-6A40-461B-A18F-5EF0FDCBFAA8}"/>
          </ac:spMkLst>
        </pc:spChg>
        <pc:spChg chg="add del mod">
          <ac:chgData name="Stewart Gale" userId="3647ddd2-6040-41ae-a96d-232c23482af8" providerId="ADAL" clId="{895F34A0-CE2E-4732-9943-C948E0570185}" dt="2021-09-19T11:22:24.504" v="51" actId="478"/>
          <ac:spMkLst>
            <pc:docMk/>
            <pc:sldMk cId="2398610309" sldId="257"/>
            <ac:spMk id="10" creationId="{028E2283-3CB8-4DF0-9512-44805103895F}"/>
          </ac:spMkLst>
        </pc:spChg>
        <pc:spChg chg="add del mod">
          <ac:chgData name="Stewart Gale" userId="3647ddd2-6040-41ae-a96d-232c23482af8" providerId="ADAL" clId="{895F34A0-CE2E-4732-9943-C948E0570185}" dt="2021-09-19T11:22:24.504" v="51" actId="478"/>
          <ac:spMkLst>
            <pc:docMk/>
            <pc:sldMk cId="2398610309" sldId="257"/>
            <ac:spMk id="11" creationId="{E17D8710-9B27-4487-8849-D2B8E32B9A3F}"/>
          </ac:spMkLst>
        </pc:spChg>
        <pc:spChg chg="add del mod">
          <ac:chgData name="Stewart Gale" userId="3647ddd2-6040-41ae-a96d-232c23482af8" providerId="ADAL" clId="{895F34A0-CE2E-4732-9943-C948E0570185}" dt="2021-09-19T11:22:24.504" v="51" actId="478"/>
          <ac:spMkLst>
            <pc:docMk/>
            <pc:sldMk cId="2398610309" sldId="257"/>
            <ac:spMk id="12" creationId="{EEA7C2B3-95E7-4B15-8A2B-0D9AA5F6D9C1}"/>
          </ac:spMkLst>
        </pc:spChg>
        <pc:spChg chg="add mod">
          <ac:chgData name="Stewart Gale" userId="3647ddd2-6040-41ae-a96d-232c23482af8" providerId="ADAL" clId="{895F34A0-CE2E-4732-9943-C948E0570185}" dt="2021-09-19T11:24:27.073" v="120" actId="20577"/>
          <ac:spMkLst>
            <pc:docMk/>
            <pc:sldMk cId="2398610309" sldId="257"/>
            <ac:spMk id="13" creationId="{902F7619-D7AA-4D33-B2B9-12984F101B32}"/>
          </ac:spMkLst>
        </pc:spChg>
      </pc:sldChg>
      <pc:sldChg chg="addSp delSp modSp mod delAnim modAnim">
        <pc:chgData name="Stewart Gale" userId="3647ddd2-6040-41ae-a96d-232c23482af8" providerId="ADAL" clId="{895F34A0-CE2E-4732-9943-C948E0570185}" dt="2021-09-19T11:26:53.048" v="212" actId="20577"/>
        <pc:sldMkLst>
          <pc:docMk/>
          <pc:sldMk cId="1896924391" sldId="259"/>
        </pc:sldMkLst>
        <pc:spChg chg="del">
          <ac:chgData name="Stewart Gale" userId="3647ddd2-6040-41ae-a96d-232c23482af8" providerId="ADAL" clId="{895F34A0-CE2E-4732-9943-C948E0570185}" dt="2021-09-19T11:23:56.341" v="91" actId="478"/>
          <ac:spMkLst>
            <pc:docMk/>
            <pc:sldMk cId="1896924391" sldId="259"/>
            <ac:spMk id="3" creationId="{4F11AB14-BE43-4754-BF0D-AEEE6E4B91D9}"/>
          </ac:spMkLst>
        </pc:spChg>
        <pc:spChg chg="del">
          <ac:chgData name="Stewart Gale" userId="3647ddd2-6040-41ae-a96d-232c23482af8" providerId="ADAL" clId="{895F34A0-CE2E-4732-9943-C948E0570185}" dt="2021-09-19T11:23:56.341" v="91" actId="478"/>
          <ac:spMkLst>
            <pc:docMk/>
            <pc:sldMk cId="1896924391" sldId="259"/>
            <ac:spMk id="4" creationId="{AB0E1D01-CFE2-4780-A008-6DA2A88CF4F7}"/>
          </ac:spMkLst>
        </pc:spChg>
        <pc:spChg chg="del">
          <ac:chgData name="Stewart Gale" userId="3647ddd2-6040-41ae-a96d-232c23482af8" providerId="ADAL" clId="{895F34A0-CE2E-4732-9943-C948E0570185}" dt="2021-09-19T11:23:56.341" v="91" actId="478"/>
          <ac:spMkLst>
            <pc:docMk/>
            <pc:sldMk cId="1896924391" sldId="259"/>
            <ac:spMk id="5" creationId="{B69E7CCF-66D9-4016-8C72-804AF8F03526}"/>
          </ac:spMkLst>
        </pc:spChg>
        <pc:spChg chg="del">
          <ac:chgData name="Stewart Gale" userId="3647ddd2-6040-41ae-a96d-232c23482af8" providerId="ADAL" clId="{895F34A0-CE2E-4732-9943-C948E0570185}" dt="2021-09-19T11:23:56.341" v="91" actId="478"/>
          <ac:spMkLst>
            <pc:docMk/>
            <pc:sldMk cId="1896924391" sldId="259"/>
            <ac:spMk id="7" creationId="{36F38E39-4C5C-4402-8533-786B5BB14524}"/>
          </ac:spMkLst>
        </pc:spChg>
        <pc:spChg chg="del">
          <ac:chgData name="Stewart Gale" userId="3647ddd2-6040-41ae-a96d-232c23482af8" providerId="ADAL" clId="{895F34A0-CE2E-4732-9943-C948E0570185}" dt="2021-09-19T11:23:56.341" v="91" actId="478"/>
          <ac:spMkLst>
            <pc:docMk/>
            <pc:sldMk cId="1896924391" sldId="259"/>
            <ac:spMk id="8" creationId="{753A5F5C-8643-4733-93AE-454B4719A5B2}"/>
          </ac:spMkLst>
        </pc:spChg>
        <pc:spChg chg="add mod">
          <ac:chgData name="Stewart Gale" userId="3647ddd2-6040-41ae-a96d-232c23482af8" providerId="ADAL" clId="{895F34A0-CE2E-4732-9943-C948E0570185}" dt="2021-09-19T11:26:08.061" v="186" actId="20577"/>
          <ac:spMkLst>
            <pc:docMk/>
            <pc:sldMk cId="1896924391" sldId="259"/>
            <ac:spMk id="9" creationId="{FD2DDAAA-33D8-4896-B41E-8E9293805EF2}"/>
          </ac:spMkLst>
        </pc:spChg>
        <pc:spChg chg="add mod">
          <ac:chgData name="Stewart Gale" userId="3647ddd2-6040-41ae-a96d-232c23482af8" providerId="ADAL" clId="{895F34A0-CE2E-4732-9943-C948E0570185}" dt="2021-09-19T11:26:21.018" v="200" actId="20577"/>
          <ac:spMkLst>
            <pc:docMk/>
            <pc:sldMk cId="1896924391" sldId="259"/>
            <ac:spMk id="10" creationId="{7C14EC26-86C3-4971-95F5-4876B28D3837}"/>
          </ac:spMkLst>
        </pc:spChg>
        <pc:spChg chg="add mod">
          <ac:chgData name="Stewart Gale" userId="3647ddd2-6040-41ae-a96d-232c23482af8" providerId="ADAL" clId="{895F34A0-CE2E-4732-9943-C948E0570185}" dt="2021-09-19T11:26:42.283" v="204" actId="20577"/>
          <ac:spMkLst>
            <pc:docMk/>
            <pc:sldMk cId="1896924391" sldId="259"/>
            <ac:spMk id="11" creationId="{B7864676-E851-4351-BCB9-A19C62006DDB}"/>
          </ac:spMkLst>
        </pc:spChg>
        <pc:spChg chg="add mod">
          <ac:chgData name="Stewart Gale" userId="3647ddd2-6040-41ae-a96d-232c23482af8" providerId="ADAL" clId="{895F34A0-CE2E-4732-9943-C948E0570185}" dt="2021-09-19T11:26:53.048" v="212" actId="20577"/>
          <ac:spMkLst>
            <pc:docMk/>
            <pc:sldMk cId="1896924391" sldId="259"/>
            <ac:spMk id="12" creationId="{03771A15-0135-40D1-BA68-DDEE0BE3FAC7}"/>
          </ac:spMkLst>
        </pc:spChg>
      </pc:sldChg>
      <pc:sldChg chg="addSp delSp modSp mod delAnim modAnim">
        <pc:chgData name="Stewart Gale" userId="3647ddd2-6040-41ae-a96d-232c23482af8" providerId="ADAL" clId="{895F34A0-CE2E-4732-9943-C948E0570185}" dt="2021-09-19T11:25:44.063" v="172" actId="20577"/>
        <pc:sldMkLst>
          <pc:docMk/>
          <pc:sldMk cId="193937963" sldId="260"/>
        </pc:sldMkLst>
        <pc:spChg chg="del">
          <ac:chgData name="Stewart Gale" userId="3647ddd2-6040-41ae-a96d-232c23482af8" providerId="ADAL" clId="{895F34A0-CE2E-4732-9943-C948E0570185}" dt="2021-09-19T11:23:52.731" v="90" actId="478"/>
          <ac:spMkLst>
            <pc:docMk/>
            <pc:sldMk cId="193937963" sldId="260"/>
            <ac:spMk id="3" creationId="{286A89AB-4E27-451F-BBAF-C15BA71D3096}"/>
          </ac:spMkLst>
        </pc:spChg>
        <pc:spChg chg="del">
          <ac:chgData name="Stewart Gale" userId="3647ddd2-6040-41ae-a96d-232c23482af8" providerId="ADAL" clId="{895F34A0-CE2E-4732-9943-C948E0570185}" dt="2021-09-19T11:23:52.731" v="90" actId="478"/>
          <ac:spMkLst>
            <pc:docMk/>
            <pc:sldMk cId="193937963" sldId="260"/>
            <ac:spMk id="4" creationId="{D25CA47D-D764-4579-A1C2-B0D3C6120802}"/>
          </ac:spMkLst>
        </pc:spChg>
        <pc:spChg chg="del">
          <ac:chgData name="Stewart Gale" userId="3647ddd2-6040-41ae-a96d-232c23482af8" providerId="ADAL" clId="{895F34A0-CE2E-4732-9943-C948E0570185}" dt="2021-09-19T11:23:52.731" v="90" actId="478"/>
          <ac:spMkLst>
            <pc:docMk/>
            <pc:sldMk cId="193937963" sldId="260"/>
            <ac:spMk id="6" creationId="{949BCD8D-C09F-4686-9F7C-94B107B9B7F4}"/>
          </ac:spMkLst>
        </pc:spChg>
        <pc:spChg chg="del">
          <ac:chgData name="Stewart Gale" userId="3647ddd2-6040-41ae-a96d-232c23482af8" providerId="ADAL" clId="{895F34A0-CE2E-4732-9943-C948E0570185}" dt="2021-09-19T11:23:52.731" v="90" actId="478"/>
          <ac:spMkLst>
            <pc:docMk/>
            <pc:sldMk cId="193937963" sldId="260"/>
            <ac:spMk id="7" creationId="{84BFF68A-3F23-4650-A39B-86BAA2DDA84B}"/>
          </ac:spMkLst>
        </pc:spChg>
        <pc:spChg chg="del">
          <ac:chgData name="Stewart Gale" userId="3647ddd2-6040-41ae-a96d-232c23482af8" providerId="ADAL" clId="{895F34A0-CE2E-4732-9943-C948E0570185}" dt="2021-09-19T11:23:52.731" v="90" actId="478"/>
          <ac:spMkLst>
            <pc:docMk/>
            <pc:sldMk cId="193937963" sldId="260"/>
            <ac:spMk id="8" creationId="{51E58EA9-7DF4-4718-BC08-C90CCE177EED}"/>
          </ac:spMkLst>
        </pc:spChg>
        <pc:spChg chg="add mod">
          <ac:chgData name="Stewart Gale" userId="3647ddd2-6040-41ae-a96d-232c23482af8" providerId="ADAL" clId="{895F34A0-CE2E-4732-9943-C948E0570185}" dt="2021-09-19T11:24:57.257" v="153" actId="20577"/>
          <ac:spMkLst>
            <pc:docMk/>
            <pc:sldMk cId="193937963" sldId="260"/>
            <ac:spMk id="9" creationId="{337817CC-7894-4E39-B684-2AC00E542319}"/>
          </ac:spMkLst>
        </pc:spChg>
        <pc:spChg chg="add mod">
          <ac:chgData name="Stewart Gale" userId="3647ddd2-6040-41ae-a96d-232c23482af8" providerId="ADAL" clId="{895F34A0-CE2E-4732-9943-C948E0570185}" dt="2021-09-19T11:25:03.937" v="160" actId="20577"/>
          <ac:spMkLst>
            <pc:docMk/>
            <pc:sldMk cId="193937963" sldId="260"/>
            <ac:spMk id="10" creationId="{B25395D9-2D2A-4A9B-ABDC-4883EA09271B}"/>
          </ac:spMkLst>
        </pc:spChg>
        <pc:spChg chg="add mod">
          <ac:chgData name="Stewart Gale" userId="3647ddd2-6040-41ae-a96d-232c23482af8" providerId="ADAL" clId="{895F34A0-CE2E-4732-9943-C948E0570185}" dt="2021-09-19T11:25:28.614" v="164" actId="20577"/>
          <ac:spMkLst>
            <pc:docMk/>
            <pc:sldMk cId="193937963" sldId="260"/>
            <ac:spMk id="11" creationId="{A9DC0399-76A2-426F-BB40-C1E1D7FD0803}"/>
          </ac:spMkLst>
        </pc:spChg>
        <pc:spChg chg="add mod">
          <ac:chgData name="Stewart Gale" userId="3647ddd2-6040-41ae-a96d-232c23482af8" providerId="ADAL" clId="{895F34A0-CE2E-4732-9943-C948E0570185}" dt="2021-09-19T11:25:44.063" v="172" actId="20577"/>
          <ac:spMkLst>
            <pc:docMk/>
            <pc:sldMk cId="193937963" sldId="260"/>
            <ac:spMk id="12" creationId="{ADE532FD-A922-448F-8F6B-317572959F70}"/>
          </ac:spMkLst>
        </pc:spChg>
      </pc:sldChg>
      <pc:sldChg chg="addSp modSp mod modAnim">
        <pc:chgData name="Stewart Gale" userId="3647ddd2-6040-41ae-a96d-232c23482af8" providerId="ADAL" clId="{895F34A0-CE2E-4732-9943-C948E0570185}" dt="2021-09-19T11:28:04.401" v="287" actId="1076"/>
        <pc:sldMkLst>
          <pc:docMk/>
          <pc:sldMk cId="3945648868" sldId="261"/>
        </pc:sldMkLst>
        <pc:spChg chg="add mod">
          <ac:chgData name="Stewart Gale" userId="3647ddd2-6040-41ae-a96d-232c23482af8" providerId="ADAL" clId="{895F34A0-CE2E-4732-9943-C948E0570185}" dt="2021-09-19T11:28:04.401" v="287" actId="1076"/>
          <ac:spMkLst>
            <pc:docMk/>
            <pc:sldMk cId="3945648868" sldId="261"/>
            <ac:spMk id="3" creationId="{02844EE1-68A6-459F-BDF1-7421E6E5EA99}"/>
          </ac:spMkLst>
        </pc:spChg>
      </pc:sldChg>
    </pc:docChg>
  </pc:docChgLst>
  <pc:docChgLst>
    <pc:chgData name="Stewart Gale" userId="3647ddd2-6040-41ae-a96d-232c23482af8" providerId="ADAL" clId="{5B8B4767-6ACF-43E4-B703-2F3D91EF6007}"/>
    <pc:docChg chg="custSel addSld modSld">
      <pc:chgData name="Stewart Gale" userId="3647ddd2-6040-41ae-a96d-232c23482af8" providerId="ADAL" clId="{5B8B4767-6ACF-43E4-B703-2F3D91EF6007}" dt="2021-09-19T05:48:25.239" v="74" actId="20577"/>
      <pc:docMkLst>
        <pc:docMk/>
      </pc:docMkLst>
      <pc:sldChg chg="modSp mod">
        <pc:chgData name="Stewart Gale" userId="3647ddd2-6040-41ae-a96d-232c23482af8" providerId="ADAL" clId="{5B8B4767-6ACF-43E4-B703-2F3D91EF6007}" dt="2021-09-18T17:45:51.503" v="34" actId="1076"/>
        <pc:sldMkLst>
          <pc:docMk/>
          <pc:sldMk cId="1174928920" sldId="256"/>
        </pc:sldMkLst>
        <pc:picChg chg="mod">
          <ac:chgData name="Stewart Gale" userId="3647ddd2-6040-41ae-a96d-232c23482af8" providerId="ADAL" clId="{5B8B4767-6ACF-43E4-B703-2F3D91EF6007}" dt="2021-09-18T17:45:51.503" v="34" actId="1076"/>
          <ac:picMkLst>
            <pc:docMk/>
            <pc:sldMk cId="1174928920" sldId="256"/>
            <ac:picMk id="7" creationId="{00000000-0000-0000-0000-000000000000}"/>
          </ac:picMkLst>
        </pc:picChg>
      </pc:sldChg>
      <pc:sldChg chg="addSp delSp modSp mod modAnim">
        <pc:chgData name="Stewart Gale" userId="3647ddd2-6040-41ae-a96d-232c23482af8" providerId="ADAL" clId="{5B8B4767-6ACF-43E4-B703-2F3D91EF6007}" dt="2021-09-19T05:48:25.239" v="74" actId="20577"/>
        <pc:sldMkLst>
          <pc:docMk/>
          <pc:sldMk cId="2398610309" sldId="257"/>
        </pc:sldMkLst>
        <pc:spChg chg="add mod">
          <ac:chgData name="Stewart Gale" userId="3647ddd2-6040-41ae-a96d-232c23482af8" providerId="ADAL" clId="{5B8B4767-6ACF-43E4-B703-2F3D91EF6007}" dt="2021-09-19T05:48:25.239" v="74" actId="20577"/>
          <ac:spMkLst>
            <pc:docMk/>
            <pc:sldMk cId="2398610309" sldId="257"/>
            <ac:spMk id="3" creationId="{2C4BE9B6-CC14-42DC-9FB9-61A7B1B2D2AE}"/>
          </ac:spMkLst>
        </pc:spChg>
        <pc:spChg chg="add mod">
          <ac:chgData name="Stewart Gale" userId="3647ddd2-6040-41ae-a96d-232c23482af8" providerId="ADAL" clId="{5B8B4767-6ACF-43E4-B703-2F3D91EF6007}" dt="2021-09-19T03:31:25.321" v="48" actId="1076"/>
          <ac:spMkLst>
            <pc:docMk/>
            <pc:sldMk cId="2398610309" sldId="257"/>
            <ac:spMk id="5" creationId="{5477D2F8-6581-417F-842F-D166F0968941}"/>
          </ac:spMkLst>
        </pc:spChg>
        <pc:spChg chg="add mod">
          <ac:chgData name="Stewart Gale" userId="3647ddd2-6040-41ae-a96d-232c23482af8" providerId="ADAL" clId="{5B8B4767-6ACF-43E4-B703-2F3D91EF6007}" dt="2021-09-19T05:47:39.510" v="60" actId="20577"/>
          <ac:spMkLst>
            <pc:docMk/>
            <pc:sldMk cId="2398610309" sldId="257"/>
            <ac:spMk id="6" creationId="{A7056FE0-3191-4481-A279-78C2596968D3}"/>
          </ac:spMkLst>
        </pc:spChg>
        <pc:spChg chg="add mod">
          <ac:chgData name="Stewart Gale" userId="3647ddd2-6040-41ae-a96d-232c23482af8" providerId="ADAL" clId="{5B8B4767-6ACF-43E4-B703-2F3D91EF6007}" dt="2021-09-19T03:31:41.025" v="53" actId="14100"/>
          <ac:spMkLst>
            <pc:docMk/>
            <pc:sldMk cId="2398610309" sldId="257"/>
            <ac:spMk id="7" creationId="{7DE2A7B1-866F-4181-A662-5F3209662D24}"/>
          </ac:spMkLst>
        </pc:spChg>
        <pc:spChg chg="add mod">
          <ac:chgData name="Stewart Gale" userId="3647ddd2-6040-41ae-a96d-232c23482af8" providerId="ADAL" clId="{5B8B4767-6ACF-43E4-B703-2F3D91EF6007}" dt="2021-09-19T03:31:50.484" v="56" actId="1076"/>
          <ac:spMkLst>
            <pc:docMk/>
            <pc:sldMk cId="2398610309" sldId="257"/>
            <ac:spMk id="8" creationId="{4EF08A93-62B3-4F24-80EB-9727383156DB}"/>
          </ac:spMkLst>
        </pc:spChg>
        <pc:spChg chg="add mod">
          <ac:chgData name="Stewart Gale" userId="3647ddd2-6040-41ae-a96d-232c23482af8" providerId="ADAL" clId="{5B8B4767-6ACF-43E4-B703-2F3D91EF6007}" dt="2021-09-19T05:47:41.397" v="62" actId="20577"/>
          <ac:spMkLst>
            <pc:docMk/>
            <pc:sldMk cId="2398610309" sldId="257"/>
            <ac:spMk id="9" creationId="{211A6BA7-6A40-461B-A18F-5EF0FDCBFAA8}"/>
          </ac:spMkLst>
        </pc:spChg>
        <pc:picChg chg="mod">
          <ac:chgData name="Stewart Gale" userId="3647ddd2-6040-41ae-a96d-232c23482af8" providerId="ADAL" clId="{5B8B4767-6ACF-43E4-B703-2F3D91EF6007}" dt="2021-09-18T17:44:26.690" v="6" actId="1076"/>
          <ac:picMkLst>
            <pc:docMk/>
            <pc:sldMk cId="2398610309" sldId="257"/>
            <ac:picMk id="4" creationId="{00000000-0000-0000-0000-000000000000}"/>
          </ac:picMkLst>
        </pc:picChg>
        <pc:picChg chg="del">
          <ac:chgData name="Stewart Gale" userId="3647ddd2-6040-41ae-a96d-232c23482af8" providerId="ADAL" clId="{5B8B4767-6ACF-43E4-B703-2F3D91EF6007}" dt="2021-09-18T17:44:19.177" v="4" actId="478"/>
          <ac:picMkLst>
            <pc:docMk/>
            <pc:sldMk cId="2398610309" sldId="257"/>
            <ac:picMk id="5" creationId="{00000000-0000-0000-0000-000000000000}"/>
          </ac:picMkLst>
        </pc:picChg>
        <pc:picChg chg="del">
          <ac:chgData name="Stewart Gale" userId="3647ddd2-6040-41ae-a96d-232c23482af8" providerId="ADAL" clId="{5B8B4767-6ACF-43E4-B703-2F3D91EF6007}" dt="2021-09-18T17:44:16.648" v="2" actId="478"/>
          <ac:picMkLst>
            <pc:docMk/>
            <pc:sldMk cId="2398610309" sldId="257"/>
            <ac:picMk id="6" creationId="{00000000-0000-0000-0000-000000000000}"/>
          </ac:picMkLst>
        </pc:picChg>
        <pc:picChg chg="del">
          <ac:chgData name="Stewart Gale" userId="3647ddd2-6040-41ae-a96d-232c23482af8" providerId="ADAL" clId="{5B8B4767-6ACF-43E4-B703-2F3D91EF6007}" dt="2021-09-18T17:44:17.516" v="3" actId="478"/>
          <ac:picMkLst>
            <pc:docMk/>
            <pc:sldMk cId="2398610309" sldId="257"/>
            <ac:picMk id="7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5B8B4767-6ACF-43E4-B703-2F3D91EF6007}" dt="2021-09-19T03:32:04.439" v="58"/>
        <pc:sldMkLst>
          <pc:docMk/>
          <pc:sldMk cId="1896924391" sldId="259"/>
        </pc:sldMkLst>
        <pc:spChg chg="add mod">
          <ac:chgData name="Stewart Gale" userId="3647ddd2-6040-41ae-a96d-232c23482af8" providerId="ADAL" clId="{5B8B4767-6ACF-43E4-B703-2F3D91EF6007}" dt="2021-09-19T03:32:04.439" v="58"/>
          <ac:spMkLst>
            <pc:docMk/>
            <pc:sldMk cId="1896924391" sldId="259"/>
            <ac:spMk id="3" creationId="{4F11AB14-BE43-4754-BF0D-AEEE6E4B91D9}"/>
          </ac:spMkLst>
        </pc:spChg>
        <pc:spChg chg="add mod">
          <ac:chgData name="Stewart Gale" userId="3647ddd2-6040-41ae-a96d-232c23482af8" providerId="ADAL" clId="{5B8B4767-6ACF-43E4-B703-2F3D91EF6007}" dt="2021-09-19T03:32:04.439" v="58"/>
          <ac:spMkLst>
            <pc:docMk/>
            <pc:sldMk cId="1896924391" sldId="259"/>
            <ac:spMk id="4" creationId="{AB0E1D01-CFE2-4780-A008-6DA2A88CF4F7}"/>
          </ac:spMkLst>
        </pc:spChg>
        <pc:spChg chg="add mod">
          <ac:chgData name="Stewart Gale" userId="3647ddd2-6040-41ae-a96d-232c23482af8" providerId="ADAL" clId="{5B8B4767-6ACF-43E4-B703-2F3D91EF6007}" dt="2021-09-19T03:32:04.439" v="58"/>
          <ac:spMkLst>
            <pc:docMk/>
            <pc:sldMk cId="1896924391" sldId="259"/>
            <ac:spMk id="5" creationId="{B69E7CCF-66D9-4016-8C72-804AF8F03526}"/>
          </ac:spMkLst>
        </pc:spChg>
        <pc:spChg chg="add mod">
          <ac:chgData name="Stewart Gale" userId="3647ddd2-6040-41ae-a96d-232c23482af8" providerId="ADAL" clId="{5B8B4767-6ACF-43E4-B703-2F3D91EF6007}" dt="2021-09-19T03:32:04.439" v="58"/>
          <ac:spMkLst>
            <pc:docMk/>
            <pc:sldMk cId="1896924391" sldId="259"/>
            <ac:spMk id="7" creationId="{36F38E39-4C5C-4402-8533-786B5BB14524}"/>
          </ac:spMkLst>
        </pc:spChg>
        <pc:spChg chg="add mod">
          <ac:chgData name="Stewart Gale" userId="3647ddd2-6040-41ae-a96d-232c23482af8" providerId="ADAL" clId="{5B8B4767-6ACF-43E4-B703-2F3D91EF6007}" dt="2021-09-19T03:32:04.439" v="58"/>
          <ac:spMkLst>
            <pc:docMk/>
            <pc:sldMk cId="1896924391" sldId="259"/>
            <ac:spMk id="8" creationId="{753A5F5C-8643-4733-93AE-454B4719A5B2}"/>
          </ac:spMkLst>
        </pc:spChg>
        <pc:picChg chg="del">
          <ac:chgData name="Stewart Gale" userId="3647ddd2-6040-41ae-a96d-232c23482af8" providerId="ADAL" clId="{5B8B4767-6ACF-43E4-B703-2F3D91EF6007}" dt="2021-09-18T17:45:07.076" v="17" actId="478"/>
          <ac:picMkLst>
            <pc:docMk/>
            <pc:sldMk cId="1896924391" sldId="259"/>
            <ac:picMk id="4" creationId="{00000000-0000-0000-0000-000000000000}"/>
          </ac:picMkLst>
        </pc:picChg>
        <pc:picChg chg="del">
          <ac:chgData name="Stewart Gale" userId="3647ddd2-6040-41ae-a96d-232c23482af8" providerId="ADAL" clId="{5B8B4767-6ACF-43E4-B703-2F3D91EF6007}" dt="2021-09-18T17:45:08.222" v="18" actId="478"/>
          <ac:picMkLst>
            <pc:docMk/>
            <pc:sldMk cId="1896924391" sldId="259"/>
            <ac:picMk id="5" creationId="{00000000-0000-0000-0000-000000000000}"/>
          </ac:picMkLst>
        </pc:picChg>
        <pc:picChg chg="mod">
          <ac:chgData name="Stewart Gale" userId="3647ddd2-6040-41ae-a96d-232c23482af8" providerId="ADAL" clId="{5B8B4767-6ACF-43E4-B703-2F3D91EF6007}" dt="2021-09-18T17:45:15.056" v="23" actId="1076"/>
          <ac:picMkLst>
            <pc:docMk/>
            <pc:sldMk cId="1896924391" sldId="259"/>
            <ac:picMk id="6" creationId="{00000000-0000-0000-0000-000000000000}"/>
          </ac:picMkLst>
        </pc:picChg>
        <pc:picChg chg="del mod">
          <ac:chgData name="Stewart Gale" userId="3647ddd2-6040-41ae-a96d-232c23482af8" providerId="ADAL" clId="{5B8B4767-6ACF-43E4-B703-2F3D91EF6007}" dt="2021-09-18T17:45:10.828" v="21" actId="478"/>
          <ac:picMkLst>
            <pc:docMk/>
            <pc:sldMk cId="1896924391" sldId="259"/>
            <ac:picMk id="7" creationId="{00000000-0000-0000-0000-000000000000}"/>
          </ac:picMkLst>
        </pc:picChg>
      </pc:sldChg>
      <pc:sldChg chg="addSp delSp modSp add mod modAnim">
        <pc:chgData name="Stewart Gale" userId="3647ddd2-6040-41ae-a96d-232c23482af8" providerId="ADAL" clId="{5B8B4767-6ACF-43E4-B703-2F3D91EF6007}" dt="2021-09-19T03:32:01.413" v="57"/>
        <pc:sldMkLst>
          <pc:docMk/>
          <pc:sldMk cId="193937963" sldId="260"/>
        </pc:sldMkLst>
        <pc:spChg chg="add mod">
          <ac:chgData name="Stewart Gale" userId="3647ddd2-6040-41ae-a96d-232c23482af8" providerId="ADAL" clId="{5B8B4767-6ACF-43E4-B703-2F3D91EF6007}" dt="2021-09-19T03:32:01.413" v="57"/>
          <ac:spMkLst>
            <pc:docMk/>
            <pc:sldMk cId="193937963" sldId="260"/>
            <ac:spMk id="3" creationId="{286A89AB-4E27-451F-BBAF-C15BA71D3096}"/>
          </ac:spMkLst>
        </pc:spChg>
        <pc:spChg chg="add mod">
          <ac:chgData name="Stewart Gale" userId="3647ddd2-6040-41ae-a96d-232c23482af8" providerId="ADAL" clId="{5B8B4767-6ACF-43E4-B703-2F3D91EF6007}" dt="2021-09-19T03:32:01.413" v="57"/>
          <ac:spMkLst>
            <pc:docMk/>
            <pc:sldMk cId="193937963" sldId="260"/>
            <ac:spMk id="4" creationId="{D25CA47D-D764-4579-A1C2-B0D3C6120802}"/>
          </ac:spMkLst>
        </pc:spChg>
        <pc:spChg chg="add mod">
          <ac:chgData name="Stewart Gale" userId="3647ddd2-6040-41ae-a96d-232c23482af8" providerId="ADAL" clId="{5B8B4767-6ACF-43E4-B703-2F3D91EF6007}" dt="2021-09-19T03:32:01.413" v="57"/>
          <ac:spMkLst>
            <pc:docMk/>
            <pc:sldMk cId="193937963" sldId="260"/>
            <ac:spMk id="6" creationId="{949BCD8D-C09F-4686-9F7C-94B107B9B7F4}"/>
          </ac:spMkLst>
        </pc:spChg>
        <pc:spChg chg="add mod">
          <ac:chgData name="Stewart Gale" userId="3647ddd2-6040-41ae-a96d-232c23482af8" providerId="ADAL" clId="{5B8B4767-6ACF-43E4-B703-2F3D91EF6007}" dt="2021-09-19T03:32:01.413" v="57"/>
          <ac:spMkLst>
            <pc:docMk/>
            <pc:sldMk cId="193937963" sldId="260"/>
            <ac:spMk id="7" creationId="{84BFF68A-3F23-4650-A39B-86BAA2DDA84B}"/>
          </ac:spMkLst>
        </pc:spChg>
        <pc:spChg chg="add mod">
          <ac:chgData name="Stewart Gale" userId="3647ddd2-6040-41ae-a96d-232c23482af8" providerId="ADAL" clId="{5B8B4767-6ACF-43E4-B703-2F3D91EF6007}" dt="2021-09-19T03:32:01.413" v="57"/>
          <ac:spMkLst>
            <pc:docMk/>
            <pc:sldMk cId="193937963" sldId="260"/>
            <ac:spMk id="8" creationId="{51E58EA9-7DF4-4718-BC08-C90CCE177EED}"/>
          </ac:spMkLst>
        </pc:spChg>
        <pc:picChg chg="del">
          <ac:chgData name="Stewart Gale" userId="3647ddd2-6040-41ae-a96d-232c23482af8" providerId="ADAL" clId="{5B8B4767-6ACF-43E4-B703-2F3D91EF6007}" dt="2021-09-18T17:44:33.317" v="9" actId="478"/>
          <ac:picMkLst>
            <pc:docMk/>
            <pc:sldMk cId="193937963" sldId="260"/>
            <ac:picMk id="4" creationId="{00000000-0000-0000-0000-000000000000}"/>
          </ac:picMkLst>
        </pc:picChg>
        <pc:picChg chg="mod modCrop">
          <ac:chgData name="Stewart Gale" userId="3647ddd2-6040-41ae-a96d-232c23482af8" providerId="ADAL" clId="{5B8B4767-6ACF-43E4-B703-2F3D91EF6007}" dt="2021-09-18T17:44:56.011" v="15" actId="732"/>
          <ac:picMkLst>
            <pc:docMk/>
            <pc:sldMk cId="193937963" sldId="260"/>
            <ac:picMk id="5" creationId="{00000000-0000-0000-0000-000000000000}"/>
          </ac:picMkLst>
        </pc:picChg>
        <pc:picChg chg="del">
          <ac:chgData name="Stewart Gale" userId="3647ddd2-6040-41ae-a96d-232c23482af8" providerId="ADAL" clId="{5B8B4767-6ACF-43E4-B703-2F3D91EF6007}" dt="2021-09-18T17:44:31.379" v="7" actId="478"/>
          <ac:picMkLst>
            <pc:docMk/>
            <pc:sldMk cId="193937963" sldId="260"/>
            <ac:picMk id="6" creationId="{00000000-0000-0000-0000-000000000000}"/>
          </ac:picMkLst>
        </pc:picChg>
        <pc:picChg chg="del">
          <ac:chgData name="Stewart Gale" userId="3647ddd2-6040-41ae-a96d-232c23482af8" providerId="ADAL" clId="{5B8B4767-6ACF-43E4-B703-2F3D91EF6007}" dt="2021-09-18T17:44:32.449" v="8" actId="478"/>
          <ac:picMkLst>
            <pc:docMk/>
            <pc:sldMk cId="193937963" sldId="260"/>
            <ac:picMk id="7" creationId="{00000000-0000-0000-0000-000000000000}"/>
          </ac:picMkLst>
        </pc:picChg>
      </pc:sldChg>
      <pc:sldChg chg="delSp modSp add mod">
        <pc:chgData name="Stewart Gale" userId="3647ddd2-6040-41ae-a96d-232c23482af8" providerId="ADAL" clId="{5B8B4767-6ACF-43E4-B703-2F3D91EF6007}" dt="2021-09-18T17:45:29.749" v="29" actId="1076"/>
        <pc:sldMkLst>
          <pc:docMk/>
          <pc:sldMk cId="3945648868" sldId="261"/>
        </pc:sldMkLst>
        <pc:picChg chg="del">
          <ac:chgData name="Stewart Gale" userId="3647ddd2-6040-41ae-a96d-232c23482af8" providerId="ADAL" clId="{5B8B4767-6ACF-43E4-B703-2F3D91EF6007}" dt="2021-09-18T17:45:18.927" v="25" actId="478"/>
          <ac:picMkLst>
            <pc:docMk/>
            <pc:sldMk cId="3945648868" sldId="261"/>
            <ac:picMk id="4" creationId="{00000000-0000-0000-0000-000000000000}"/>
          </ac:picMkLst>
        </pc:picChg>
        <pc:picChg chg="del">
          <ac:chgData name="Stewart Gale" userId="3647ddd2-6040-41ae-a96d-232c23482af8" providerId="ADAL" clId="{5B8B4767-6ACF-43E4-B703-2F3D91EF6007}" dt="2021-09-18T17:45:19.429" v="26" actId="478"/>
          <ac:picMkLst>
            <pc:docMk/>
            <pc:sldMk cId="3945648868" sldId="261"/>
            <ac:picMk id="5" creationId="{00000000-0000-0000-0000-000000000000}"/>
          </ac:picMkLst>
        </pc:picChg>
        <pc:picChg chg="del">
          <ac:chgData name="Stewart Gale" userId="3647ddd2-6040-41ae-a96d-232c23482af8" providerId="ADAL" clId="{5B8B4767-6ACF-43E4-B703-2F3D91EF6007}" dt="2021-09-18T17:45:18.538" v="24" actId="478"/>
          <ac:picMkLst>
            <pc:docMk/>
            <pc:sldMk cId="3945648868" sldId="261"/>
            <ac:picMk id="6" creationId="{00000000-0000-0000-0000-000000000000}"/>
          </ac:picMkLst>
        </pc:picChg>
        <pc:picChg chg="mod">
          <ac:chgData name="Stewart Gale" userId="3647ddd2-6040-41ae-a96d-232c23482af8" providerId="ADAL" clId="{5B8B4767-6ACF-43E4-B703-2F3D91EF6007}" dt="2021-09-18T17:45:29.749" v="29" actId="1076"/>
          <ac:picMkLst>
            <pc:docMk/>
            <pc:sldMk cId="3945648868" sldId="261"/>
            <ac:picMk id="7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8414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430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179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9251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005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1165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450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5874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0045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470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449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7A7EFA-46CE-4AC2-874F-7A0A9099E7F7}" type="datetimeFigureOut">
              <a:rPr lang="en-GB" smtClean="0"/>
              <a:t>19/09/2021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9BFD49-0B75-48DC-AF56-A0DC448C3D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284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23" y="214364"/>
            <a:ext cx="4665271" cy="28681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537" y="3605407"/>
            <a:ext cx="4993841" cy="27843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l="5898"/>
          <a:stretch/>
        </p:blipFill>
        <p:spPr>
          <a:xfrm>
            <a:off x="5548428" y="214364"/>
            <a:ext cx="4538749" cy="3215481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3" b="19093"/>
          <a:stretch/>
        </p:blipFill>
        <p:spPr bwMode="auto">
          <a:xfrm>
            <a:off x="5198226" y="3605407"/>
            <a:ext cx="6888480" cy="465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4928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490750" y="2139141"/>
            <a:ext cx="945988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3080415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76" y="75818"/>
            <a:ext cx="6859832" cy="4217287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4BE9B6-CC14-42DC-9FB9-61A7B1B2D2AE}"/>
                  </a:ext>
                </a:extLst>
              </p:cNvPr>
              <p:cNvSpPr txBox="1"/>
              <p:nvPr/>
            </p:nvSpPr>
            <p:spPr>
              <a:xfrm>
                <a:off x="7156558" y="767105"/>
                <a:ext cx="3771908" cy="11149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</m:fName>
                          <m:e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𝐵𝐶𝐴</m:t>
                            </m:r>
                          </m:e>
                        </m:func>
                      </m:num>
                      <m:den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48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4800" i="1"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</m:func>
                      </m:num>
                      <m:den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2C4BE9B6-CC14-42DC-9FB9-61A7B1B2D2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558" y="767105"/>
                <a:ext cx="3771908" cy="1114985"/>
              </a:xfrm>
              <a:prstGeom prst="rect">
                <a:avLst/>
              </a:prstGeom>
              <a:blipFill>
                <a:blip r:embed="rId3"/>
                <a:stretch>
                  <a:fillRect l="-162" b="-1530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77D2F8-6581-417F-842F-D166F0968941}"/>
                  </a:ext>
                </a:extLst>
              </p:cNvPr>
              <p:cNvSpPr txBox="1"/>
              <p:nvPr/>
            </p:nvSpPr>
            <p:spPr>
              <a:xfrm>
                <a:off x="7007024" y="2159291"/>
                <a:ext cx="4312840" cy="10752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𝐵𝐶𝐴</m:t>
                        </m:r>
                      </m:e>
                    </m:func>
                  </m:oMath>
                </a14:m>
                <a:r>
                  <a:rPr lang="en-GB" sz="4400" dirty="0"/>
                  <a:t> </a:t>
                </a:r>
                <a:r>
                  <a:rPr lang="en-GB" sz="48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8</m:t>
                        </m:r>
                        <m:func>
                          <m:funcPr>
                            <m:ctrlPr>
                              <a:rPr lang="en-GB" sz="4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4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40</m:t>
                            </m:r>
                          </m:e>
                        </m:func>
                      </m:num>
                      <m:den>
                        <m:r>
                          <a:rPr lang="en-US" sz="4800" i="1" smtClean="0"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77D2F8-6581-417F-842F-D166F09689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024" y="2159291"/>
                <a:ext cx="4312840" cy="1075294"/>
              </a:xfrm>
              <a:prstGeom prst="rect">
                <a:avLst/>
              </a:prstGeom>
              <a:blipFill>
                <a:blip r:embed="rId4"/>
                <a:stretch>
                  <a:fillRect b="-19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056FE0-3191-4481-A279-78C2596968D3}"/>
                  </a:ext>
                </a:extLst>
              </p:cNvPr>
              <p:cNvSpPr txBox="1"/>
              <p:nvPr/>
            </p:nvSpPr>
            <p:spPr>
              <a:xfrm>
                <a:off x="7817118" y="3615997"/>
                <a:ext cx="2561623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𝐵𝐶𝐴</m:t>
                    </m:r>
                  </m:oMath>
                </a14:m>
                <a:r>
                  <a:rPr lang="en-GB" sz="4400" dirty="0"/>
                  <a:t> = 59°</a:t>
                </a:r>
                <a:endParaRPr lang="en-GB" sz="2400" dirty="0"/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A7056FE0-3191-4481-A279-78C2596968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118" y="3615997"/>
                <a:ext cx="2561623" cy="677108"/>
              </a:xfrm>
              <a:prstGeom prst="rect">
                <a:avLst/>
              </a:prstGeom>
              <a:blipFill>
                <a:blip r:embed="rId5"/>
                <a:stretch>
                  <a:fillRect t="-25225" r="-4988" b="-495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2F7619-D7AA-4D33-B2B9-12984F101B32}"/>
                  </a:ext>
                </a:extLst>
              </p:cNvPr>
              <p:cNvSpPr txBox="1"/>
              <p:nvPr/>
            </p:nvSpPr>
            <p:spPr>
              <a:xfrm>
                <a:off x="5896576" y="5705138"/>
                <a:ext cx="5856235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𝐵𝐶𝐴</m:t>
                    </m:r>
                  </m:oMath>
                </a14:m>
                <a:r>
                  <a:rPr lang="en-GB" sz="4400" dirty="0"/>
                  <a:t> = 180° – 59° = 121°</a:t>
                </a:r>
                <a:endParaRPr lang="en-GB" sz="24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902F7619-D7AA-4D33-B2B9-12984F101B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6576" y="5705138"/>
                <a:ext cx="5856235" cy="677108"/>
              </a:xfrm>
              <a:prstGeom prst="rect">
                <a:avLst/>
              </a:prstGeom>
              <a:blipFill>
                <a:blip r:embed="rId6"/>
                <a:stretch>
                  <a:fillRect t="-25225" b="-48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98610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4176"/>
          <a:stretch/>
        </p:blipFill>
        <p:spPr>
          <a:xfrm>
            <a:off x="304800" y="80809"/>
            <a:ext cx="6995034" cy="4070012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37817CC-7894-4E39-B684-2AC00E542319}"/>
                  </a:ext>
                </a:extLst>
              </p:cNvPr>
              <p:cNvSpPr txBox="1"/>
              <p:nvPr/>
            </p:nvSpPr>
            <p:spPr>
              <a:xfrm>
                <a:off x="7156558" y="767105"/>
                <a:ext cx="3771908" cy="107176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</m:fName>
                          <m:e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𝐵𝐶𝐴</m:t>
                            </m:r>
                          </m:e>
                        </m:func>
                      </m:num>
                      <m:den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48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30</m:t>
                            </m:r>
                          </m:e>
                        </m:func>
                      </m:num>
                      <m:den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37817CC-7894-4E39-B684-2AC00E5423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558" y="767105"/>
                <a:ext cx="3771908" cy="1071768"/>
              </a:xfrm>
              <a:prstGeom prst="rect">
                <a:avLst/>
              </a:prstGeom>
              <a:blipFill>
                <a:blip r:embed="rId3"/>
                <a:stretch>
                  <a:fillRect l="-162" b="-198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5395D9-2D2A-4A9B-ABDC-4883EA09271B}"/>
                  </a:ext>
                </a:extLst>
              </p:cNvPr>
              <p:cNvSpPr txBox="1"/>
              <p:nvPr/>
            </p:nvSpPr>
            <p:spPr>
              <a:xfrm>
                <a:off x="7007024" y="2159291"/>
                <a:ext cx="4312840" cy="10752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𝐵𝐶𝐴</m:t>
                        </m:r>
                      </m:e>
                    </m:func>
                  </m:oMath>
                </a14:m>
                <a:r>
                  <a:rPr lang="en-GB" sz="4400" dirty="0"/>
                  <a:t> </a:t>
                </a:r>
                <a:r>
                  <a:rPr lang="en-GB" sz="48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  <m:func>
                          <m:funcPr>
                            <m:ctrlPr>
                              <a:rPr lang="en-GB" sz="4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4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30</m:t>
                            </m:r>
                          </m:e>
                        </m:func>
                      </m:num>
                      <m:den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B25395D9-2D2A-4A9B-ABDC-4883EA0927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024" y="2159291"/>
                <a:ext cx="4312840" cy="1075294"/>
              </a:xfrm>
              <a:prstGeom prst="rect">
                <a:avLst/>
              </a:prstGeom>
              <a:blipFill>
                <a:blip r:embed="rId4"/>
                <a:stretch>
                  <a:fillRect b="-1977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DC0399-76A2-426F-BB40-C1E1D7FD0803}"/>
                  </a:ext>
                </a:extLst>
              </p:cNvPr>
              <p:cNvSpPr txBox="1"/>
              <p:nvPr/>
            </p:nvSpPr>
            <p:spPr>
              <a:xfrm>
                <a:off x="7817118" y="3615997"/>
                <a:ext cx="2561623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𝐵𝐶𝐴</m:t>
                    </m:r>
                  </m:oMath>
                </a14:m>
                <a:r>
                  <a:rPr lang="en-GB" sz="4400" dirty="0"/>
                  <a:t> = 46°</a:t>
                </a:r>
                <a:endParaRPr lang="en-GB" sz="2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DC0399-76A2-426F-BB40-C1E1D7FD08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118" y="3615997"/>
                <a:ext cx="2561623" cy="677108"/>
              </a:xfrm>
              <a:prstGeom prst="rect">
                <a:avLst/>
              </a:prstGeom>
              <a:blipFill>
                <a:blip r:embed="rId5"/>
                <a:stretch>
                  <a:fillRect t="-25225" r="-4988" b="-495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DE532FD-A922-448F-8F6B-317572959F70}"/>
                  </a:ext>
                </a:extLst>
              </p:cNvPr>
              <p:cNvSpPr txBox="1"/>
              <p:nvPr/>
            </p:nvSpPr>
            <p:spPr>
              <a:xfrm>
                <a:off x="5896576" y="5705138"/>
                <a:ext cx="5856235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𝐵𝐶𝐴</m:t>
                    </m:r>
                  </m:oMath>
                </a14:m>
                <a:r>
                  <a:rPr lang="en-GB" sz="4400" dirty="0"/>
                  <a:t> = 180° – 46° = 134°</a:t>
                </a:r>
                <a:endParaRPr lang="en-GB" sz="2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DE532FD-A922-448F-8F6B-317572959F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6576" y="5705138"/>
                <a:ext cx="5856235" cy="677108"/>
              </a:xfrm>
              <a:prstGeom prst="rect">
                <a:avLst/>
              </a:prstGeom>
              <a:blipFill>
                <a:blip r:embed="rId6"/>
                <a:stretch>
                  <a:fillRect t="-25225" b="-48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3937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898"/>
          <a:stretch/>
        </p:blipFill>
        <p:spPr>
          <a:xfrm>
            <a:off x="206114" y="141475"/>
            <a:ext cx="6122642" cy="433759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2DDAAA-33D8-4896-B41E-8E9293805EF2}"/>
                  </a:ext>
                </a:extLst>
              </p:cNvPr>
              <p:cNvSpPr txBox="1"/>
              <p:nvPr/>
            </p:nvSpPr>
            <p:spPr>
              <a:xfrm>
                <a:off x="7156558" y="767105"/>
                <a:ext cx="3771908" cy="1111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a:rPr lang="en-GB" sz="4800" i="1">
                                <a:latin typeface="Cambria Math" panose="02040503050406030204" pitchFamily="18" charset="0"/>
                              </a:rPr>
                              <m:t>𝑠𝑖𝑛</m:t>
                            </m:r>
                          </m:fName>
                          <m:e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𝐵𝐶𝐴</m:t>
                            </m:r>
                          </m:e>
                        </m:func>
                      </m:num>
                      <m:den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5.1</m:t>
                        </m:r>
                      </m:den>
                    </m:f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480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48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4800" b="0" i="1" smtClean="0">
                                <a:latin typeface="Cambria Math" panose="02040503050406030204" pitchFamily="18" charset="0"/>
                              </a:rPr>
                              <m:t>42</m:t>
                            </m:r>
                          </m:e>
                        </m:func>
                      </m:num>
                      <m:den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3.8</m:t>
                        </m:r>
                      </m:den>
                    </m:f>
                  </m:oMath>
                </a14:m>
                <a:r>
                  <a:rPr lang="en-GB" sz="4800" dirty="0">
                    <a:solidFill>
                      <a:schemeClr val="tx1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D2DDAAA-33D8-4896-B41E-8E9293805E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6558" y="767105"/>
                <a:ext cx="3771908" cy="1111010"/>
              </a:xfrm>
              <a:prstGeom prst="rect">
                <a:avLst/>
              </a:prstGeom>
              <a:blipFill>
                <a:blip r:embed="rId3"/>
                <a:stretch>
                  <a:fillRect l="-162" b="-1593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14EC26-86C3-4971-95F5-4876B28D3837}"/>
                  </a:ext>
                </a:extLst>
              </p:cNvPr>
              <p:cNvSpPr txBox="1"/>
              <p:nvPr/>
            </p:nvSpPr>
            <p:spPr>
              <a:xfrm>
                <a:off x="7007023" y="2159291"/>
                <a:ext cx="4745787" cy="11110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sz="4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US" sz="4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𝐵𝐶𝐴</m:t>
                        </m:r>
                      </m:e>
                    </m:func>
                  </m:oMath>
                </a14:m>
                <a:r>
                  <a:rPr lang="en-GB" sz="4400" dirty="0"/>
                  <a:t> </a:t>
                </a:r>
                <a:r>
                  <a:rPr lang="en-GB" sz="48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48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4800" b="0" i="1" smtClean="0">
                            <a:latin typeface="Cambria Math" panose="02040503050406030204" pitchFamily="18" charset="0"/>
                          </a:rPr>
                          <m:t>5.1</m:t>
                        </m:r>
                        <m:func>
                          <m:funcPr>
                            <m:ctrlPr>
                              <a:rPr lang="en-GB" sz="48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4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4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42</m:t>
                            </m:r>
                          </m:e>
                        </m:func>
                      </m:num>
                      <m:den>
                        <m:r>
                          <a:rPr lang="en-US" sz="4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3.8</m:t>
                        </m:r>
                      </m:den>
                    </m:f>
                  </m:oMath>
                </a14:m>
                <a:endParaRPr lang="en-GB" sz="4000" dirty="0"/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7C14EC26-86C3-4971-95F5-4876B28D3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7023" y="2159291"/>
                <a:ext cx="4745787" cy="1111010"/>
              </a:xfrm>
              <a:prstGeom prst="rect">
                <a:avLst/>
              </a:prstGeom>
              <a:blipFill>
                <a:blip r:embed="rId4"/>
                <a:stretch>
                  <a:fillRect b="-164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864676-E851-4351-BCB9-A19C62006DDB}"/>
                  </a:ext>
                </a:extLst>
              </p:cNvPr>
              <p:cNvSpPr txBox="1"/>
              <p:nvPr/>
            </p:nvSpPr>
            <p:spPr>
              <a:xfrm>
                <a:off x="7817118" y="3615997"/>
                <a:ext cx="2561623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𝐵𝐶𝐴</m:t>
                    </m:r>
                  </m:oMath>
                </a14:m>
                <a:r>
                  <a:rPr lang="en-GB" sz="4400" dirty="0"/>
                  <a:t> = 64°</a:t>
                </a:r>
                <a:endParaRPr lang="en-GB" sz="2400" dirty="0"/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7864676-E851-4351-BCB9-A19C62006D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7118" y="3615997"/>
                <a:ext cx="2561623" cy="677108"/>
              </a:xfrm>
              <a:prstGeom prst="rect">
                <a:avLst/>
              </a:prstGeom>
              <a:blipFill>
                <a:blip r:embed="rId5"/>
                <a:stretch>
                  <a:fillRect t="-25225" r="-4988" b="-4955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771A15-0135-40D1-BA68-DDEE0BE3FAC7}"/>
                  </a:ext>
                </a:extLst>
              </p:cNvPr>
              <p:cNvSpPr txBox="1"/>
              <p:nvPr/>
            </p:nvSpPr>
            <p:spPr>
              <a:xfrm>
                <a:off x="5896576" y="5705138"/>
                <a:ext cx="5856235" cy="6771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4400" b="0" i="1" smtClean="0">
                        <a:latin typeface="Cambria Math" panose="02040503050406030204" pitchFamily="18" charset="0"/>
                      </a:rPr>
                      <m:t>𝐵𝐶𝐴</m:t>
                    </m:r>
                  </m:oMath>
                </a14:m>
                <a:r>
                  <a:rPr lang="en-GB" sz="4400" dirty="0"/>
                  <a:t> = 180° – 64° = 116°</a:t>
                </a:r>
                <a:endParaRPr lang="en-GB" sz="2400" dirty="0"/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03771A15-0135-40D1-BA68-DDEE0BE3F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6576" y="5705138"/>
                <a:ext cx="5856235" cy="677108"/>
              </a:xfrm>
              <a:prstGeom prst="rect">
                <a:avLst/>
              </a:prstGeom>
              <a:blipFill>
                <a:blip r:embed="rId6"/>
                <a:stretch>
                  <a:fillRect t="-25225" b="-4864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96924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43" b="19093"/>
          <a:stretch/>
        </p:blipFill>
        <p:spPr bwMode="auto">
          <a:xfrm>
            <a:off x="134073" y="304799"/>
            <a:ext cx="11675542" cy="825731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2844EE1-68A6-459F-BDF1-7421E6E5EA99}"/>
              </a:ext>
            </a:extLst>
          </p:cNvPr>
          <p:cNvSpPr txBox="1"/>
          <p:nvPr/>
        </p:nvSpPr>
        <p:spPr>
          <a:xfrm>
            <a:off x="612946" y="2505670"/>
            <a:ext cx="1071779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6000" dirty="0"/>
              <a:t>Obtuse Angle = 180°– Acute Angle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94564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68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2020-02-06T05:39:38Z</dcterms:created>
  <dcterms:modified xsi:type="dcterms:W3CDTF">2021-09-19T11:28:07Z</dcterms:modified>
</cp:coreProperties>
</file>