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3" r:id="rId2"/>
    <p:sldId id="267" r:id="rId3"/>
    <p:sldId id="265" r:id="rId4"/>
    <p:sldId id="26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004F3B-B835-41A6-954B-62DC685917BD}" v="5" dt="2022-01-24T06:29:29.3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4004F3B-B835-41A6-954B-62DC685917BD}"/>
    <pc:docChg chg="custSel delSld modSld">
      <pc:chgData name="Stewart Gale" userId="3647ddd2-6040-41ae-a96d-232c23482af8" providerId="ADAL" clId="{14004F3B-B835-41A6-954B-62DC685917BD}" dt="2022-01-24T06:29:40.451" v="69" actId="1076"/>
      <pc:docMkLst>
        <pc:docMk/>
      </pc:docMkLst>
      <pc:sldChg chg="addSp delSp modSp mod">
        <pc:chgData name="Stewart Gale" userId="3647ddd2-6040-41ae-a96d-232c23482af8" providerId="ADAL" clId="{14004F3B-B835-41A6-954B-62DC685917BD}" dt="2022-01-24T06:29:40.451" v="69" actId="1076"/>
        <pc:sldMkLst>
          <pc:docMk/>
          <pc:sldMk cId="3627020966" sldId="263"/>
        </pc:sldMkLst>
        <pc:spChg chg="add mod">
          <ac:chgData name="Stewart Gale" userId="3647ddd2-6040-41ae-a96d-232c23482af8" providerId="ADAL" clId="{14004F3B-B835-41A6-954B-62DC685917BD}" dt="2022-01-24T06:29:26.619" v="59" actId="1076"/>
          <ac:spMkLst>
            <pc:docMk/>
            <pc:sldMk cId="3627020966" sldId="263"/>
            <ac:spMk id="2" creationId="{964502EA-49E8-4DA3-BC28-DD4535369C39}"/>
          </ac:spMkLst>
        </pc:spChg>
        <pc:spChg chg="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6" creationId="{00000000-0000-0000-0000-000000000000}"/>
          </ac:spMkLst>
        </pc:spChg>
        <pc:spChg chg="add del mod">
          <ac:chgData name="Stewart Gale" userId="3647ddd2-6040-41ae-a96d-232c23482af8" providerId="ADAL" clId="{14004F3B-B835-41A6-954B-62DC685917BD}" dt="2022-01-24T06:28:35.408" v="40" actId="478"/>
          <ac:spMkLst>
            <pc:docMk/>
            <pc:sldMk cId="3627020966" sldId="263"/>
            <ac:spMk id="10" creationId="{588176DC-4FF0-4D11-94E0-DCBD916B4A37}"/>
          </ac:spMkLst>
        </pc:spChg>
        <pc:spChg chg="add 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11" creationId="{AD01E870-0673-40F1-BC22-945AB8637D97}"/>
          </ac:spMkLst>
        </pc:spChg>
        <pc:spChg chg="add 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12" creationId="{251777E6-43AC-4530-A9E8-79D814D9EC6B}"/>
          </ac:spMkLst>
        </pc:spChg>
        <pc:spChg chg="mod">
          <ac:chgData name="Stewart Gale" userId="3647ddd2-6040-41ae-a96d-232c23482af8" providerId="ADAL" clId="{14004F3B-B835-41A6-954B-62DC685917BD}" dt="2022-01-24T06:28:32.886" v="39" actId="1076"/>
          <ac:spMkLst>
            <pc:docMk/>
            <pc:sldMk cId="3627020966" sldId="263"/>
            <ac:spMk id="13" creationId="{A3B1D42E-33C2-49D1-BEFF-89431429915C}"/>
          </ac:spMkLst>
        </pc:spChg>
        <pc:spChg chg="add 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14" creationId="{236C5D31-75F1-4781-9364-447D86A9E7D7}"/>
          </ac:spMkLst>
        </pc:spChg>
        <pc:spChg chg="add 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15" creationId="{D98B48CE-2EE5-4E5C-9E66-9550E81B0C37}"/>
          </ac:spMkLst>
        </pc:spChg>
        <pc:spChg chg="add 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16" creationId="{128BA160-2E78-4400-814A-576C8088CED2}"/>
          </ac:spMkLst>
        </pc:spChg>
        <pc:spChg chg="add 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17" creationId="{0CD19305-9101-45A0-9328-0E113575716F}"/>
          </ac:spMkLst>
        </pc:spChg>
        <pc:spChg chg="add 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18" creationId="{77176924-D994-4D5E-B37F-9A428BC8A0FC}"/>
          </ac:spMkLst>
        </pc:spChg>
        <pc:spChg chg="add mod">
          <ac:chgData name="Stewart Gale" userId="3647ddd2-6040-41ae-a96d-232c23482af8" providerId="ADAL" clId="{14004F3B-B835-41A6-954B-62DC685917BD}" dt="2022-01-24T06:29:40.451" v="69" actId="1076"/>
          <ac:spMkLst>
            <pc:docMk/>
            <pc:sldMk cId="3627020966" sldId="263"/>
            <ac:spMk id="19" creationId="{3F472914-538A-4813-863D-EAADFC8F947E}"/>
          </ac:spMkLst>
        </pc:spChg>
        <pc:spChg chg="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40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41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42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43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44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9:08.703" v="43" actId="1076"/>
          <ac:spMkLst>
            <pc:docMk/>
            <pc:sldMk cId="3627020966" sldId="263"/>
            <ac:spMk id="45" creationId="{00000000-0000-0000-0000-000000000000}"/>
          </ac:spMkLst>
        </pc:spChg>
        <pc:picChg chg="del">
          <ac:chgData name="Stewart Gale" userId="3647ddd2-6040-41ae-a96d-232c23482af8" providerId="ADAL" clId="{14004F3B-B835-41A6-954B-62DC685917BD}" dt="2021-09-20T18:28:29.938" v="0" actId="478"/>
          <ac:picMkLst>
            <pc:docMk/>
            <pc:sldMk cId="3627020966" sldId="263"/>
            <ac:picMk id="14" creationId="{00000000-0000-0000-0000-000000000000}"/>
          </ac:picMkLst>
        </pc:picChg>
      </pc:sldChg>
      <pc:sldChg chg="delSp del mod">
        <pc:chgData name="Stewart Gale" userId="3647ddd2-6040-41ae-a96d-232c23482af8" providerId="ADAL" clId="{14004F3B-B835-41A6-954B-62DC685917BD}" dt="2022-01-24T06:28:41.752" v="42" actId="47"/>
        <pc:sldMkLst>
          <pc:docMk/>
          <pc:sldMk cId="3234046420" sldId="264"/>
        </pc:sldMkLst>
        <pc:spChg chg="del">
          <ac:chgData name="Stewart Gale" userId="3647ddd2-6040-41ae-a96d-232c23482af8" providerId="ADAL" clId="{14004F3B-B835-41A6-954B-62DC685917BD}" dt="2022-01-24T06:28:18.234" v="36" actId="21"/>
          <ac:spMkLst>
            <pc:docMk/>
            <pc:sldMk cId="3234046420" sldId="264"/>
            <ac:spMk id="6" creationId="{00000000-0000-0000-0000-000000000000}"/>
          </ac:spMkLst>
        </pc:spChg>
        <pc:spChg chg="del">
          <ac:chgData name="Stewart Gale" userId="3647ddd2-6040-41ae-a96d-232c23482af8" providerId="ADAL" clId="{14004F3B-B835-41A6-954B-62DC685917BD}" dt="2022-01-24T06:28:18.234" v="36" actId="21"/>
          <ac:spMkLst>
            <pc:docMk/>
            <pc:sldMk cId="3234046420" sldId="264"/>
            <ac:spMk id="13" creationId="{A3B1D42E-33C2-49D1-BEFF-89431429915C}"/>
          </ac:spMkLst>
        </pc:spChg>
        <pc:spChg chg="del">
          <ac:chgData name="Stewart Gale" userId="3647ddd2-6040-41ae-a96d-232c23482af8" providerId="ADAL" clId="{14004F3B-B835-41A6-954B-62DC685917BD}" dt="2022-01-24T06:28:18.234" v="36" actId="21"/>
          <ac:spMkLst>
            <pc:docMk/>
            <pc:sldMk cId="3234046420" sldId="264"/>
            <ac:spMk id="40" creationId="{00000000-0000-0000-0000-000000000000}"/>
          </ac:spMkLst>
        </pc:spChg>
        <pc:spChg chg="del">
          <ac:chgData name="Stewart Gale" userId="3647ddd2-6040-41ae-a96d-232c23482af8" providerId="ADAL" clId="{14004F3B-B835-41A6-954B-62DC685917BD}" dt="2022-01-24T06:28:18.234" v="36" actId="21"/>
          <ac:spMkLst>
            <pc:docMk/>
            <pc:sldMk cId="3234046420" sldId="264"/>
            <ac:spMk id="41" creationId="{00000000-0000-0000-0000-000000000000}"/>
          </ac:spMkLst>
        </pc:spChg>
        <pc:spChg chg="del">
          <ac:chgData name="Stewart Gale" userId="3647ddd2-6040-41ae-a96d-232c23482af8" providerId="ADAL" clId="{14004F3B-B835-41A6-954B-62DC685917BD}" dt="2022-01-24T06:28:18.234" v="36" actId="21"/>
          <ac:spMkLst>
            <pc:docMk/>
            <pc:sldMk cId="3234046420" sldId="264"/>
            <ac:spMk id="42" creationId="{00000000-0000-0000-0000-000000000000}"/>
          </ac:spMkLst>
        </pc:spChg>
        <pc:spChg chg="del">
          <ac:chgData name="Stewart Gale" userId="3647ddd2-6040-41ae-a96d-232c23482af8" providerId="ADAL" clId="{14004F3B-B835-41A6-954B-62DC685917BD}" dt="2022-01-24T06:28:18.234" v="36" actId="21"/>
          <ac:spMkLst>
            <pc:docMk/>
            <pc:sldMk cId="3234046420" sldId="264"/>
            <ac:spMk id="43" creationId="{00000000-0000-0000-0000-000000000000}"/>
          </ac:spMkLst>
        </pc:spChg>
        <pc:spChg chg="del">
          <ac:chgData name="Stewart Gale" userId="3647ddd2-6040-41ae-a96d-232c23482af8" providerId="ADAL" clId="{14004F3B-B835-41A6-954B-62DC685917BD}" dt="2022-01-24T06:28:18.234" v="36" actId="21"/>
          <ac:spMkLst>
            <pc:docMk/>
            <pc:sldMk cId="3234046420" sldId="264"/>
            <ac:spMk id="44" creationId="{00000000-0000-0000-0000-000000000000}"/>
          </ac:spMkLst>
        </pc:spChg>
        <pc:spChg chg="del">
          <ac:chgData name="Stewart Gale" userId="3647ddd2-6040-41ae-a96d-232c23482af8" providerId="ADAL" clId="{14004F3B-B835-41A6-954B-62DC685917BD}" dt="2022-01-24T06:28:18.234" v="36" actId="21"/>
          <ac:spMkLst>
            <pc:docMk/>
            <pc:sldMk cId="3234046420" sldId="264"/>
            <ac:spMk id="45" creationId="{00000000-0000-0000-0000-000000000000}"/>
          </ac:spMkLst>
        </pc:spChg>
        <pc:picChg chg="del">
          <ac:chgData name="Stewart Gale" userId="3647ddd2-6040-41ae-a96d-232c23482af8" providerId="ADAL" clId="{14004F3B-B835-41A6-954B-62DC685917BD}" dt="2021-09-20T18:28:31.625" v="1" actId="478"/>
          <ac:picMkLst>
            <pc:docMk/>
            <pc:sldMk cId="3234046420" sldId="264"/>
            <ac:picMk id="14" creationId="{00000000-0000-0000-0000-000000000000}"/>
          </ac:picMkLst>
        </pc:picChg>
      </pc:sldChg>
      <pc:sldChg chg="delSp modSp mod">
        <pc:chgData name="Stewart Gale" userId="3647ddd2-6040-41ae-a96d-232c23482af8" providerId="ADAL" clId="{14004F3B-B835-41A6-954B-62DC685917BD}" dt="2022-01-24T06:27:50.657" v="33" actId="1076"/>
        <pc:sldMkLst>
          <pc:docMk/>
          <pc:sldMk cId="1520904565" sldId="265"/>
        </pc:sldMkLst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6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13" creationId="{A3B1D42E-33C2-49D1-BEFF-89431429915C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40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41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42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43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44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45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46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47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48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49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50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51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52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53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54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55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56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57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58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0.657" v="33" actId="1076"/>
          <ac:spMkLst>
            <pc:docMk/>
            <pc:sldMk cId="1520904565" sldId="265"/>
            <ac:spMk id="59" creationId="{7B635C13-722E-47A7-85BA-43455AFF46C9}"/>
          </ac:spMkLst>
        </pc:spChg>
        <pc:picChg chg="del">
          <ac:chgData name="Stewart Gale" userId="3647ddd2-6040-41ae-a96d-232c23482af8" providerId="ADAL" clId="{14004F3B-B835-41A6-954B-62DC685917BD}" dt="2021-09-20T18:28:34.874" v="2" actId="478"/>
          <ac:picMkLst>
            <pc:docMk/>
            <pc:sldMk cId="1520904565" sldId="265"/>
            <ac:picMk id="14" creationId="{00000000-0000-0000-0000-000000000000}"/>
          </ac:picMkLst>
        </pc:picChg>
      </pc:sldChg>
      <pc:sldChg chg="delSp modSp mod">
        <pc:chgData name="Stewart Gale" userId="3647ddd2-6040-41ae-a96d-232c23482af8" providerId="ADAL" clId="{14004F3B-B835-41A6-954B-62DC685917BD}" dt="2022-01-24T06:27:56.255" v="34" actId="1076"/>
        <pc:sldMkLst>
          <pc:docMk/>
          <pc:sldMk cId="1184934779" sldId="266"/>
        </pc:sldMkLst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6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11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13" creationId="{A3B1D42E-33C2-49D1-BEFF-89431429915C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15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16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17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18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19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20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21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22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23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24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25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26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27" creationId="{7B635C13-722E-47A7-85BA-43455AFF46C9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40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41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42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43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44" creationId="{00000000-0000-0000-0000-000000000000}"/>
          </ac:spMkLst>
        </pc:spChg>
        <pc:spChg chg="mod">
          <ac:chgData name="Stewart Gale" userId="3647ddd2-6040-41ae-a96d-232c23482af8" providerId="ADAL" clId="{14004F3B-B835-41A6-954B-62DC685917BD}" dt="2022-01-24T06:27:56.255" v="34" actId="1076"/>
          <ac:spMkLst>
            <pc:docMk/>
            <pc:sldMk cId="1184934779" sldId="266"/>
            <ac:spMk id="45" creationId="{00000000-0000-0000-0000-000000000000}"/>
          </ac:spMkLst>
        </pc:spChg>
        <pc:picChg chg="del">
          <ac:chgData name="Stewart Gale" userId="3647ddd2-6040-41ae-a96d-232c23482af8" providerId="ADAL" clId="{14004F3B-B835-41A6-954B-62DC685917BD}" dt="2021-09-20T18:28:37.066" v="3" actId="478"/>
          <ac:picMkLst>
            <pc:docMk/>
            <pc:sldMk cId="1184934779" sldId="266"/>
            <ac:picMk id="1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8B9B8-4367-4913-9A7C-3B795C7F66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2158DC-B9BF-4BFA-BFC6-3A358199D5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161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36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69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18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627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002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35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047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35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113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733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17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3858A-340B-46C5-AD23-1388627DEB82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1F535-4862-422A-A2C5-42F7099CF4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152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276231" y="117213"/>
            <a:ext cx="6114775" cy="630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dirty="0"/>
              <a:t>Expand and simplify the following:</a:t>
            </a:r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76231" y="1008616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1)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31" y="1008616"/>
                <a:ext cx="4317930" cy="523220"/>
              </a:xfrm>
              <a:prstGeom prst="rect">
                <a:avLst/>
              </a:prstGeom>
              <a:blipFill>
                <a:blip r:embed="rId2"/>
                <a:stretch>
                  <a:fillRect l="-1269" t="-10465" r="-2821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276231" y="1856505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2)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31" y="1856505"/>
                <a:ext cx="4317930" cy="523220"/>
              </a:xfrm>
              <a:prstGeom prst="rect">
                <a:avLst/>
              </a:prstGeom>
              <a:blipFill>
                <a:blip r:embed="rId3"/>
                <a:stretch>
                  <a:fillRect l="-1269" t="-11765" r="-2821" b="-3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/>
              <p:cNvSpPr/>
              <p:nvPr/>
            </p:nvSpPr>
            <p:spPr>
              <a:xfrm>
                <a:off x="276231" y="2653620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3)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31" y="2653620"/>
                <a:ext cx="4317930" cy="523220"/>
              </a:xfrm>
              <a:prstGeom prst="rect">
                <a:avLst/>
              </a:prstGeom>
              <a:blipFill>
                <a:blip r:embed="rId4"/>
                <a:stretch>
                  <a:fillRect l="-1269" t="-10465" r="-2821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276231" y="3489402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4)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31" y="3489402"/>
                <a:ext cx="4317930" cy="523220"/>
              </a:xfrm>
              <a:prstGeom prst="rect">
                <a:avLst/>
              </a:prstGeom>
              <a:blipFill>
                <a:blip r:embed="rId5"/>
                <a:stretch>
                  <a:fillRect l="-1269" t="-10465" r="-2821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276231" y="4381568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5)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31" y="4381568"/>
                <a:ext cx="4317930" cy="523220"/>
              </a:xfrm>
              <a:prstGeom prst="rect">
                <a:avLst/>
              </a:prstGeom>
              <a:blipFill>
                <a:blip r:embed="rId6"/>
                <a:stretch>
                  <a:fillRect l="-1269" t="-11628" r="-2821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/>
              <p:cNvSpPr/>
              <p:nvPr/>
            </p:nvSpPr>
            <p:spPr>
              <a:xfrm>
                <a:off x="276231" y="5273734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6)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31" y="5273734"/>
                <a:ext cx="4317930" cy="523220"/>
              </a:xfrm>
              <a:prstGeom prst="rect">
                <a:avLst/>
              </a:prstGeom>
              <a:blipFill>
                <a:blip r:embed="rId7"/>
                <a:stretch>
                  <a:fillRect l="-1269" t="-10465" r="-2821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337191" y="6110482"/>
                <a:ext cx="487211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7)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−2+4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−4+3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91" y="6110482"/>
                <a:ext cx="4872111" cy="523220"/>
              </a:xfrm>
              <a:prstGeom prst="rect">
                <a:avLst/>
              </a:prstGeom>
              <a:blipFill>
                <a:blip r:embed="rId8"/>
                <a:stretch>
                  <a:fillRect l="-2500" t="-10465" r="-62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D01E870-0673-40F1-BC22-945AB8637D97}"/>
                  </a:ext>
                </a:extLst>
              </p:cNvPr>
              <p:cNvSpPr/>
              <p:nvPr/>
            </p:nvSpPr>
            <p:spPr>
              <a:xfrm>
                <a:off x="6511643" y="944328"/>
                <a:ext cx="45950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1)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D01E870-0673-40F1-BC22-945AB8637D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643" y="944328"/>
                <a:ext cx="4595020" cy="523220"/>
              </a:xfrm>
              <a:prstGeom prst="rect">
                <a:avLst/>
              </a:prstGeom>
              <a:blipFill>
                <a:blip r:embed="rId9"/>
                <a:stretch>
                  <a:fillRect l="-2653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51777E6-43AC-4530-A9E8-79D814D9EC6B}"/>
                  </a:ext>
                </a:extLst>
              </p:cNvPr>
              <p:cNvSpPr/>
              <p:nvPr/>
            </p:nvSpPr>
            <p:spPr>
              <a:xfrm>
                <a:off x="6511643" y="1792217"/>
                <a:ext cx="45950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2)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51777E6-43AC-4530-A9E8-79D814D9EC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643" y="1792217"/>
                <a:ext cx="4595020" cy="523220"/>
              </a:xfrm>
              <a:prstGeom prst="rect">
                <a:avLst/>
              </a:prstGeom>
              <a:blipFill>
                <a:blip r:embed="rId10"/>
                <a:stretch>
                  <a:fillRect l="-2653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36C5D31-75F1-4781-9364-447D86A9E7D7}"/>
                  </a:ext>
                </a:extLst>
              </p:cNvPr>
              <p:cNvSpPr/>
              <p:nvPr/>
            </p:nvSpPr>
            <p:spPr>
              <a:xfrm>
                <a:off x="6511643" y="2589332"/>
                <a:ext cx="45950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3)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36C5D31-75F1-4781-9364-447D86A9E7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643" y="2589332"/>
                <a:ext cx="4595020" cy="523220"/>
              </a:xfrm>
              <a:prstGeom prst="rect">
                <a:avLst/>
              </a:prstGeom>
              <a:blipFill>
                <a:blip r:embed="rId11"/>
                <a:stretch>
                  <a:fillRect l="-2653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98B48CE-2EE5-4E5C-9E66-9550E81B0C37}"/>
                  </a:ext>
                </a:extLst>
              </p:cNvPr>
              <p:cNvSpPr/>
              <p:nvPr/>
            </p:nvSpPr>
            <p:spPr>
              <a:xfrm>
                <a:off x="6511643" y="3425114"/>
                <a:ext cx="45950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4)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98B48CE-2EE5-4E5C-9E66-9550E81B0C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643" y="3425114"/>
                <a:ext cx="4595020" cy="523220"/>
              </a:xfrm>
              <a:prstGeom prst="rect">
                <a:avLst/>
              </a:prstGeom>
              <a:blipFill>
                <a:blip r:embed="rId12"/>
                <a:stretch>
                  <a:fillRect l="-2653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28BA160-2E78-4400-814A-576C8088CED2}"/>
                  </a:ext>
                </a:extLst>
              </p:cNvPr>
              <p:cNvSpPr/>
              <p:nvPr/>
            </p:nvSpPr>
            <p:spPr>
              <a:xfrm>
                <a:off x="6511643" y="4317280"/>
                <a:ext cx="45950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5)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−4+3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28BA160-2E78-4400-814A-576C8088CE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643" y="4317280"/>
                <a:ext cx="4595020" cy="523220"/>
              </a:xfrm>
              <a:prstGeom prst="rect">
                <a:avLst/>
              </a:prstGeom>
              <a:blipFill>
                <a:blip r:embed="rId13"/>
                <a:stretch>
                  <a:fillRect l="-2653" t="-10465" r="-1061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CD19305-9101-45A0-9328-0E113575716F}"/>
                  </a:ext>
                </a:extLst>
              </p:cNvPr>
              <p:cNvSpPr/>
              <p:nvPr/>
            </p:nvSpPr>
            <p:spPr>
              <a:xfrm>
                <a:off x="6511643" y="5209446"/>
                <a:ext cx="478898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6)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−2+ 4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CD19305-9101-45A0-9328-0E11357571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643" y="5209446"/>
                <a:ext cx="4788984" cy="523220"/>
              </a:xfrm>
              <a:prstGeom prst="rect">
                <a:avLst/>
              </a:prstGeom>
              <a:blipFill>
                <a:blip r:embed="rId14"/>
                <a:stretch>
                  <a:fillRect l="-2545" t="-11765" b="-3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7176924-D994-4D5E-B37F-9A428BC8A0FC}"/>
                  </a:ext>
                </a:extLst>
              </p:cNvPr>
              <p:cNvSpPr/>
              <p:nvPr/>
            </p:nvSpPr>
            <p:spPr>
              <a:xfrm>
                <a:off x="6511643" y="6051736"/>
                <a:ext cx="540412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7)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−2+4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−4+3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7176924-D994-4D5E-B37F-9A428BC8A0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643" y="6051736"/>
                <a:ext cx="5404126" cy="523220"/>
              </a:xfrm>
              <a:prstGeom prst="rect">
                <a:avLst/>
              </a:prstGeom>
              <a:blipFill>
                <a:blip r:embed="rId15"/>
                <a:stretch>
                  <a:fillRect l="-2255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64502EA-49E8-4DA3-BC28-DD4535369C39}"/>
              </a:ext>
            </a:extLst>
          </p:cNvPr>
          <p:cNvSpPr txBox="1"/>
          <p:nvPr/>
        </p:nvSpPr>
        <p:spPr>
          <a:xfrm>
            <a:off x="337191" y="557409"/>
            <a:ext cx="1645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Foundation</a:t>
            </a:r>
            <a:endParaRPr lang="en-GB" sz="2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472914-538A-4813-863D-EAADFC8F947E}"/>
              </a:ext>
            </a:extLst>
          </p:cNvPr>
          <p:cNvSpPr txBox="1"/>
          <p:nvPr/>
        </p:nvSpPr>
        <p:spPr>
          <a:xfrm>
            <a:off x="6561519" y="538418"/>
            <a:ext cx="1645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Higher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627020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71651" y="2194560"/>
            <a:ext cx="77530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289907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565503" y="174953"/>
            <a:ext cx="6114775" cy="630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dirty="0"/>
              <a:t>Expand and simplify the following:</a:t>
            </a:r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420318" y="897780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1)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18" y="897780"/>
                <a:ext cx="4317930" cy="523220"/>
              </a:xfrm>
              <a:prstGeom prst="rect">
                <a:avLst/>
              </a:prstGeom>
              <a:blipFill>
                <a:blip r:embed="rId2"/>
                <a:stretch>
                  <a:fillRect l="-1412" t="-10465" r="-282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420318" y="1745669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2)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18" y="1745669"/>
                <a:ext cx="4317930" cy="523220"/>
              </a:xfrm>
              <a:prstGeom prst="rect">
                <a:avLst/>
              </a:prstGeom>
              <a:blipFill>
                <a:blip r:embed="rId3"/>
                <a:stretch>
                  <a:fillRect l="-1412" t="-10465" r="-282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/>
              <p:cNvSpPr/>
              <p:nvPr/>
            </p:nvSpPr>
            <p:spPr>
              <a:xfrm>
                <a:off x="420318" y="2542784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3)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18" y="2542784"/>
                <a:ext cx="4317930" cy="523220"/>
              </a:xfrm>
              <a:prstGeom prst="rect">
                <a:avLst/>
              </a:prstGeom>
              <a:blipFill>
                <a:blip r:embed="rId4"/>
                <a:stretch>
                  <a:fillRect l="-1412" t="-10465" r="-282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420318" y="3378566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4)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18" y="3378566"/>
                <a:ext cx="4317930" cy="523220"/>
              </a:xfrm>
              <a:prstGeom prst="rect">
                <a:avLst/>
              </a:prstGeom>
              <a:blipFill>
                <a:blip r:embed="rId5"/>
                <a:stretch>
                  <a:fillRect l="-1412" t="-10465" r="-282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420318" y="4270732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5)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18" y="4270732"/>
                <a:ext cx="4317930" cy="523220"/>
              </a:xfrm>
              <a:prstGeom prst="rect">
                <a:avLst/>
              </a:prstGeom>
              <a:blipFill>
                <a:blip r:embed="rId6"/>
                <a:stretch>
                  <a:fillRect l="-1412" t="-11765" r="-2825" b="-3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/>
              <p:cNvSpPr/>
              <p:nvPr/>
            </p:nvSpPr>
            <p:spPr>
              <a:xfrm>
                <a:off x="420318" y="5162898"/>
                <a:ext cx="431793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GB" sz="2800" b="1" dirty="0"/>
                  <a:t>6)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18" y="5162898"/>
                <a:ext cx="4317930" cy="523220"/>
              </a:xfrm>
              <a:prstGeom prst="rect">
                <a:avLst/>
              </a:prstGeom>
              <a:blipFill>
                <a:blip r:embed="rId7"/>
                <a:stretch>
                  <a:fillRect l="-1412" t="-11628" r="-282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481278" y="5999646"/>
                <a:ext cx="4872111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7)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−2+4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−4+3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278" y="5999646"/>
                <a:ext cx="4872111" cy="523220"/>
              </a:xfrm>
              <a:prstGeom prst="rect">
                <a:avLst/>
              </a:prstGeom>
              <a:blipFill>
                <a:blip r:embed="rId8"/>
                <a:stretch>
                  <a:fillRect l="-2628" t="-10465" r="-626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4820391" y="897780"/>
                <a:ext cx="339811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4+18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391" y="897780"/>
                <a:ext cx="3398118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112230" y="848950"/>
                <a:ext cx="2283229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𝟐𝟖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230" y="848950"/>
                <a:ext cx="2283229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4820391" y="1745670"/>
                <a:ext cx="339811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4+9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391" y="1745670"/>
                <a:ext cx="3398118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057799" y="1711556"/>
                <a:ext cx="2283229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99" y="1711556"/>
                <a:ext cx="2283229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4738248" y="2550675"/>
                <a:ext cx="376843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10+9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248" y="2550675"/>
                <a:ext cx="3768436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379223" y="2495978"/>
                <a:ext cx="2283229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𝟐𝟗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9223" y="2495978"/>
                <a:ext cx="2283229" cy="492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4738248" y="3379201"/>
                <a:ext cx="376843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10+9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248" y="3379201"/>
                <a:ext cx="3768436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343995" y="3315410"/>
                <a:ext cx="207264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𝟐𝟗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3995" y="3315410"/>
                <a:ext cx="2072640" cy="49244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4738248" y="4287649"/>
                <a:ext cx="376843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10−9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248" y="4287649"/>
                <a:ext cx="3768436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359629" y="4251808"/>
                <a:ext cx="228322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9629" y="4251808"/>
                <a:ext cx="2283228" cy="49244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4820391" y="5188206"/>
                <a:ext cx="376843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−10−9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391" y="5188206"/>
                <a:ext cx="3768436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428115" y="5155581"/>
                <a:ext cx="205699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8115" y="5155581"/>
                <a:ext cx="2056998" cy="49244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5208318" y="6030423"/>
                <a:ext cx="399109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−10+20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+12−9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318" y="6030423"/>
                <a:ext cx="3991096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964259" y="5999646"/>
                <a:ext cx="2056998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259" y="5999646"/>
                <a:ext cx="2056998" cy="49244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090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3B1D42E-33C2-49D1-BEFF-89431429915C}"/>
              </a:ext>
            </a:extLst>
          </p:cNvPr>
          <p:cNvSpPr txBox="1">
            <a:spLocks/>
          </p:cNvSpPr>
          <p:nvPr/>
        </p:nvSpPr>
        <p:spPr>
          <a:xfrm>
            <a:off x="615379" y="168851"/>
            <a:ext cx="6114775" cy="630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GB" dirty="0"/>
              <a:t>Expand and simplify the following:</a:t>
            </a:r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460401" y="891677"/>
                <a:ext cx="45950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1)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01" y="891677"/>
                <a:ext cx="4595020" cy="523220"/>
              </a:xfrm>
              <a:prstGeom prst="rect">
                <a:avLst/>
              </a:prstGeom>
              <a:blipFill>
                <a:blip r:embed="rId2"/>
                <a:stretch>
                  <a:fillRect l="-2789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460401" y="1739566"/>
                <a:ext cx="45950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2)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01" y="1739566"/>
                <a:ext cx="4595020" cy="523220"/>
              </a:xfrm>
              <a:prstGeom prst="rect">
                <a:avLst/>
              </a:prstGeom>
              <a:blipFill>
                <a:blip r:embed="rId3"/>
                <a:stretch>
                  <a:fillRect l="-2789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/>
              <p:cNvSpPr/>
              <p:nvPr/>
            </p:nvSpPr>
            <p:spPr>
              <a:xfrm>
                <a:off x="460401" y="2536681"/>
                <a:ext cx="45950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3)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01" y="2536681"/>
                <a:ext cx="4595020" cy="523220"/>
              </a:xfrm>
              <a:prstGeom prst="rect">
                <a:avLst/>
              </a:prstGeom>
              <a:blipFill>
                <a:blip r:embed="rId4"/>
                <a:stretch>
                  <a:fillRect l="-2789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460401" y="3372463"/>
                <a:ext cx="45950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4)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01" y="3372463"/>
                <a:ext cx="4595020" cy="523220"/>
              </a:xfrm>
              <a:prstGeom prst="rect">
                <a:avLst/>
              </a:prstGeom>
              <a:blipFill>
                <a:blip r:embed="rId5"/>
                <a:stretch>
                  <a:fillRect l="-2789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460401" y="4264629"/>
                <a:ext cx="45950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5)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−4+3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01" y="4264629"/>
                <a:ext cx="4595020" cy="523220"/>
              </a:xfrm>
              <a:prstGeom prst="rect">
                <a:avLst/>
              </a:prstGeom>
              <a:blipFill>
                <a:blip r:embed="rId6"/>
                <a:stretch>
                  <a:fillRect l="-2789" t="-11765" r="-1062" b="-3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/>
              <p:cNvSpPr/>
              <p:nvPr/>
            </p:nvSpPr>
            <p:spPr>
              <a:xfrm>
                <a:off x="460401" y="5156795"/>
                <a:ext cx="478898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6)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−2+ 4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01" y="5156795"/>
                <a:ext cx="4788984" cy="523220"/>
              </a:xfrm>
              <a:prstGeom prst="rect">
                <a:avLst/>
              </a:prstGeom>
              <a:blipFill>
                <a:blip r:embed="rId7"/>
                <a:stretch>
                  <a:fillRect l="-2675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460401" y="5999085"/>
                <a:ext cx="540412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GB" sz="2800" b="1" dirty="0"/>
                  <a:t>7)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−2+4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−4+3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/>
                  <a:t> =</a:t>
                </a: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401" y="5999085"/>
                <a:ext cx="5404126" cy="523220"/>
              </a:xfrm>
              <a:prstGeom prst="rect">
                <a:avLst/>
              </a:prstGeom>
              <a:blipFill>
                <a:blip r:embed="rId8"/>
                <a:stretch>
                  <a:fillRect l="-2370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4909062" y="930667"/>
                <a:ext cx="320287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062" y="930667"/>
                <a:ext cx="3202878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146472" y="860976"/>
                <a:ext cx="2741420" cy="503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3200" b="1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6472" y="860976"/>
                <a:ext cx="2741420" cy="503599"/>
              </a:xfrm>
              <a:prstGeom prst="rect">
                <a:avLst/>
              </a:prstGeom>
              <a:blipFill>
                <a:blip r:embed="rId10"/>
                <a:stretch>
                  <a:fillRect l="-8889" t="-20482" b="-493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4716233" y="1785732"/>
                <a:ext cx="320287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233" y="1785732"/>
                <a:ext cx="3202878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003661" y="1728374"/>
                <a:ext cx="2741420" cy="503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3200" b="1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3661" y="1728374"/>
                <a:ext cx="2741420" cy="503599"/>
              </a:xfrm>
              <a:prstGeom prst="rect">
                <a:avLst/>
              </a:prstGeom>
              <a:blipFill>
                <a:blip r:embed="rId12"/>
                <a:stretch>
                  <a:fillRect l="-9111" t="-21951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4716233" y="2592266"/>
                <a:ext cx="320287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233" y="2592266"/>
                <a:ext cx="3202878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7957515" y="2546491"/>
                <a:ext cx="2741420" cy="503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3200" b="1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7515" y="2546491"/>
                <a:ext cx="2741420" cy="503599"/>
              </a:xfrm>
              <a:prstGeom prst="rect">
                <a:avLst/>
              </a:prstGeom>
              <a:blipFill>
                <a:blip r:embed="rId14"/>
                <a:stretch>
                  <a:fillRect l="-8889" t="-21951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4677829" y="3401072"/>
                <a:ext cx="327968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829" y="3401072"/>
                <a:ext cx="3279686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003661" y="3355971"/>
                <a:ext cx="2741420" cy="503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3200" b="1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3661" y="3355971"/>
                <a:ext cx="2741420" cy="503599"/>
              </a:xfrm>
              <a:prstGeom prst="rect">
                <a:avLst/>
              </a:prstGeom>
              <a:blipFill>
                <a:blip r:embed="rId16"/>
                <a:stretch>
                  <a:fillRect l="-9111" t="-21951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5031095" y="4264629"/>
                <a:ext cx="311537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+4−3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1095" y="4264629"/>
                <a:ext cx="3115377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255405" y="4221770"/>
                <a:ext cx="2741420" cy="503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3200" b="1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5405" y="4221770"/>
                <a:ext cx="2741420" cy="503599"/>
              </a:xfrm>
              <a:prstGeom prst="rect">
                <a:avLst/>
              </a:prstGeom>
              <a:blipFill>
                <a:blip r:embed="rId18"/>
                <a:stretch>
                  <a:fillRect l="-8889" t="-21951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5031095" y="5176416"/>
                <a:ext cx="339811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1095" y="5176416"/>
                <a:ext cx="3398118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540553" y="5120407"/>
                <a:ext cx="2741420" cy="503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3200" b="1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0553" y="5120407"/>
                <a:ext cx="2741420" cy="503599"/>
              </a:xfrm>
              <a:prstGeom prst="rect">
                <a:avLst/>
              </a:prstGeom>
              <a:blipFill>
                <a:blip r:embed="rId20"/>
                <a:stretch>
                  <a:fillRect l="-8889" t="-21687" b="-481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5447605" y="6035025"/>
                <a:ext cx="319496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+4−3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605" y="6035025"/>
                <a:ext cx="3194967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/>
              <p:nvPr/>
            </p:nvSpPr>
            <p:spPr>
              <a:xfrm>
                <a:off x="8642572" y="5962313"/>
                <a:ext cx="3073686" cy="5035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3200" b="1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sSup>
                      <m:sSupPr>
                        <m:ctrlP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sz="3200" b="1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B635C13-722E-47A7-85BA-43455AFF4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2572" y="5962313"/>
                <a:ext cx="3073686" cy="503599"/>
              </a:xfrm>
              <a:prstGeom prst="rect">
                <a:avLst/>
              </a:prstGeom>
              <a:blipFill>
                <a:blip r:embed="rId22"/>
                <a:stretch>
                  <a:fillRect l="-8135" t="-20482" b="-493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4934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558</Words>
  <Application>Microsoft Office PowerPoint</Application>
  <PresentationFormat>Widescreen</PresentationFormat>
  <Paragraphs>62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Expanding Brackets:  Expand and Simplify</dc:title>
  <dc:creator>Stewart Gale</dc:creator>
  <cp:lastModifiedBy>Stewart Gale</cp:lastModifiedBy>
  <cp:revision>20</cp:revision>
  <dcterms:created xsi:type="dcterms:W3CDTF">2019-11-12T08:26:07Z</dcterms:created>
  <dcterms:modified xsi:type="dcterms:W3CDTF">2022-01-24T06:29:43Z</dcterms:modified>
</cp:coreProperties>
</file>