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69" r:id="rId2"/>
    <p:sldId id="566" r:id="rId3"/>
    <p:sldId id="576" r:id="rId4"/>
    <p:sldId id="575" r:id="rId5"/>
    <p:sldId id="573" r:id="rId6"/>
    <p:sldId id="5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C89255-FF07-46F8-BE7C-E8A1A4BF5102}" v="36" dt="2023-07-15T17:12:39.5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9A2BA79-9FC9-4614-AFE1-78A0FB28B8DC}"/>
    <pc:docChg chg="delSld modSld">
      <pc:chgData name="Stewart Gale" userId="3647ddd2-6040-41ae-a96d-232c23482af8" providerId="ADAL" clId="{A9A2BA79-9FC9-4614-AFE1-78A0FB28B8DC}" dt="2022-10-11T08:07:14.092" v="5" actId="20577"/>
      <pc:docMkLst>
        <pc:docMk/>
      </pc:docMkLst>
      <pc:sldChg chg="modSp mod">
        <pc:chgData name="Stewart Gale" userId="3647ddd2-6040-41ae-a96d-232c23482af8" providerId="ADAL" clId="{A9A2BA79-9FC9-4614-AFE1-78A0FB28B8DC}" dt="2022-10-11T08:07:14.092" v="5" actId="20577"/>
        <pc:sldMkLst>
          <pc:docMk/>
          <pc:sldMk cId="274750253" sldId="569"/>
        </pc:sldMkLst>
        <pc:spChg chg="mod">
          <ac:chgData name="Stewart Gale" userId="3647ddd2-6040-41ae-a96d-232c23482af8" providerId="ADAL" clId="{A9A2BA79-9FC9-4614-AFE1-78A0FB28B8DC}" dt="2022-10-11T08:07:14.092" v="5" actId="20577"/>
          <ac:spMkLst>
            <pc:docMk/>
            <pc:sldMk cId="274750253" sldId="569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A9A2BA79-9FC9-4614-AFE1-78A0FB28B8DC}" dt="2022-10-11T07:24:21.046" v="0" actId="47"/>
        <pc:sldMkLst>
          <pc:docMk/>
          <pc:sldMk cId="2814888743" sldId="571"/>
        </pc:sldMkLst>
      </pc:sldChg>
      <pc:sldChg chg="del">
        <pc:chgData name="Stewart Gale" userId="3647ddd2-6040-41ae-a96d-232c23482af8" providerId="ADAL" clId="{A9A2BA79-9FC9-4614-AFE1-78A0FB28B8DC}" dt="2022-10-11T07:24:21.542" v="1" actId="47"/>
        <pc:sldMkLst>
          <pc:docMk/>
          <pc:sldMk cId="2456270403" sldId="572"/>
        </pc:sldMkLst>
      </pc:sldChg>
    </pc:docChg>
  </pc:docChgLst>
  <pc:docChgLst>
    <pc:chgData name="Stewart Gale" userId="3647ddd2-6040-41ae-a96d-232c23482af8" providerId="ADAL" clId="{10C89255-FF07-46F8-BE7C-E8A1A4BF5102}"/>
    <pc:docChg chg="custSel addSld modSld modMainMaster modNotesMaster">
      <pc:chgData name="Stewart Gale" userId="3647ddd2-6040-41ae-a96d-232c23482af8" providerId="ADAL" clId="{10C89255-FF07-46F8-BE7C-E8A1A4BF5102}" dt="2023-07-15T17:49:21.448" v="157" actId="1076"/>
      <pc:docMkLst>
        <pc:docMk/>
      </pc:docMkLst>
      <pc:sldChg chg="addSp delSp modSp mod">
        <pc:chgData name="Stewart Gale" userId="3647ddd2-6040-41ae-a96d-232c23482af8" providerId="ADAL" clId="{10C89255-FF07-46F8-BE7C-E8A1A4BF5102}" dt="2023-07-15T17:07:36.869" v="118" actId="207"/>
        <pc:sldMkLst>
          <pc:docMk/>
          <pc:sldMk cId="2458526719" sldId="566"/>
        </pc:sldMkLst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2458526719" sldId="566"/>
            <ac:spMk id="3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07:36.869" v="118" actId="207"/>
          <ac:spMkLst>
            <pc:docMk/>
            <pc:sldMk cId="2458526719" sldId="566"/>
            <ac:spMk id="5" creationId="{00000000-0000-0000-0000-000000000000}"/>
          </ac:spMkLst>
        </pc:spChg>
        <pc:spChg chg="del mod">
          <ac:chgData name="Stewart Gale" userId="3647ddd2-6040-41ae-a96d-232c23482af8" providerId="ADAL" clId="{10C89255-FF07-46F8-BE7C-E8A1A4BF5102}" dt="2023-07-15T16:57:21.466" v="6" actId="478"/>
          <ac:spMkLst>
            <pc:docMk/>
            <pc:sldMk cId="2458526719" sldId="566"/>
            <ac:spMk id="6" creationId="{00000000-0000-0000-0000-000000000000}"/>
          </ac:spMkLst>
        </pc:spChg>
        <pc:spChg chg="add mod">
          <ac:chgData name="Stewart Gale" userId="3647ddd2-6040-41ae-a96d-232c23482af8" providerId="ADAL" clId="{10C89255-FF07-46F8-BE7C-E8A1A4BF5102}" dt="2023-07-15T16:58:44.887" v="41" actId="1076"/>
          <ac:spMkLst>
            <pc:docMk/>
            <pc:sldMk cId="2458526719" sldId="566"/>
            <ac:spMk id="8" creationId="{7D2D2555-E386-9224-80E4-F762ED4C0A91}"/>
          </ac:spMkLst>
        </pc:spChg>
        <pc:grpChg chg="del mod">
          <ac:chgData name="Stewart Gale" userId="3647ddd2-6040-41ae-a96d-232c23482af8" providerId="ADAL" clId="{10C89255-FF07-46F8-BE7C-E8A1A4BF5102}" dt="2023-07-15T16:56:59.650" v="3" actId="478"/>
          <ac:grpSpMkLst>
            <pc:docMk/>
            <pc:sldMk cId="2458526719" sldId="56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0C89255-FF07-46F8-BE7C-E8A1A4BF5102}" dt="2023-07-15T16:56:44.785" v="0"/>
          <ac:cxnSpMkLst>
            <pc:docMk/>
            <pc:sldMk cId="2458526719" sldId="56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10C89255-FF07-46F8-BE7C-E8A1A4BF5102}" dt="2023-07-15T17:49:21.448" v="157" actId="1076"/>
        <pc:sldMkLst>
          <pc:docMk/>
          <pc:sldMk cId="274750253" sldId="569"/>
        </pc:sldMkLst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274750253" sldId="569"/>
            <ac:spMk id="3" creationId="{1DCD659B-9B0F-4736-B272-47379BEFFD3A}"/>
          </ac:spMkLst>
        </pc:spChg>
        <pc:spChg chg="mod">
          <ac:chgData name="Stewart Gale" userId="3647ddd2-6040-41ae-a96d-232c23482af8" providerId="ADAL" clId="{10C89255-FF07-46F8-BE7C-E8A1A4BF5102}" dt="2023-07-15T17:49:21.448" v="157" actId="1076"/>
          <ac:spMkLst>
            <pc:docMk/>
            <pc:sldMk cId="274750253" sldId="569"/>
            <ac:spMk id="5" creationId="{00000000-0000-0000-0000-000000000000}"/>
          </ac:spMkLst>
        </pc:spChg>
        <pc:grpChg chg="del mod">
          <ac:chgData name="Stewart Gale" userId="3647ddd2-6040-41ae-a96d-232c23482af8" providerId="ADAL" clId="{10C89255-FF07-46F8-BE7C-E8A1A4BF5102}" dt="2023-07-15T16:56:47.723" v="1" actId="478"/>
          <ac:grpSpMkLst>
            <pc:docMk/>
            <pc:sldMk cId="274750253" sldId="56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0C89255-FF07-46F8-BE7C-E8A1A4BF5102}" dt="2023-07-15T16:56:44.785" v="0"/>
          <ac:cxnSpMkLst>
            <pc:docMk/>
            <pc:sldMk cId="274750253" sldId="569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10C89255-FF07-46F8-BE7C-E8A1A4BF5102}" dt="2023-07-15T17:11:35.141" v="142" actId="1076"/>
        <pc:sldMkLst>
          <pc:docMk/>
          <pc:sldMk cId="3445888979" sldId="573"/>
        </pc:sldMkLst>
        <pc:spChg chg="add mod">
          <ac:chgData name="Stewart Gale" userId="3647ddd2-6040-41ae-a96d-232c23482af8" providerId="ADAL" clId="{10C89255-FF07-46F8-BE7C-E8A1A4BF5102}" dt="2023-07-15T17:11:09.806" v="141" actId="1076"/>
          <ac:spMkLst>
            <pc:docMk/>
            <pc:sldMk cId="3445888979" sldId="573"/>
            <ac:spMk id="2" creationId="{6B4EE1FA-1E4B-E64A-F85A-64FA6458BBA8}"/>
          </ac:spMkLst>
        </pc:spChg>
        <pc:spChg chg="del mod">
          <ac:chgData name="Stewart Gale" userId="3647ddd2-6040-41ae-a96d-232c23482af8" providerId="ADAL" clId="{10C89255-FF07-46F8-BE7C-E8A1A4BF5102}" dt="2023-07-15T17:08:42.813" v="122" actId="478"/>
          <ac:spMkLst>
            <pc:docMk/>
            <pc:sldMk cId="3445888979" sldId="573"/>
            <ac:spMk id="3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3445888979" sldId="573"/>
            <ac:spMk id="5" creationId="{F738557F-97EE-4C0C-88B5-0FC3616935FC}"/>
          </ac:spMkLst>
        </pc:spChg>
        <pc:spChg chg="mod">
          <ac:chgData name="Stewart Gale" userId="3647ddd2-6040-41ae-a96d-232c23482af8" providerId="ADAL" clId="{10C89255-FF07-46F8-BE7C-E8A1A4BF5102}" dt="2023-07-15T17:11:35.141" v="142" actId="1076"/>
          <ac:spMkLst>
            <pc:docMk/>
            <pc:sldMk cId="3445888979" sldId="573"/>
            <ac:spMk id="8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11:35.141" v="142" actId="1076"/>
          <ac:spMkLst>
            <pc:docMk/>
            <pc:sldMk cId="3445888979" sldId="573"/>
            <ac:spMk id="9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11:35.141" v="142" actId="1076"/>
          <ac:spMkLst>
            <pc:docMk/>
            <pc:sldMk cId="3445888979" sldId="573"/>
            <ac:spMk id="10" creationId="{00000000-0000-0000-0000-000000000000}"/>
          </ac:spMkLst>
        </pc:spChg>
        <pc:grpChg chg="del mod">
          <ac:chgData name="Stewart Gale" userId="3647ddd2-6040-41ae-a96d-232c23482af8" providerId="ADAL" clId="{10C89255-FF07-46F8-BE7C-E8A1A4BF5102}" dt="2023-07-15T17:08:04.881" v="119" actId="478"/>
          <ac:grpSpMkLst>
            <pc:docMk/>
            <pc:sldMk cId="3445888979" sldId="573"/>
            <ac:grpSpMk id="4" creationId="{5C086A60-D393-4413-ABB9-ED83AA816BDB}"/>
          </ac:grpSpMkLst>
        </pc:grpChg>
        <pc:cxnChg chg="mod">
          <ac:chgData name="Stewart Gale" userId="3647ddd2-6040-41ae-a96d-232c23482af8" providerId="ADAL" clId="{10C89255-FF07-46F8-BE7C-E8A1A4BF5102}" dt="2023-07-15T16:56:44.785" v="0"/>
          <ac:cxnSpMkLst>
            <pc:docMk/>
            <pc:sldMk cId="3445888979" sldId="573"/>
            <ac:cxnSpMk id="6" creationId="{9B90C361-D63B-4002-89B6-1DDDBEE29F23}"/>
          </ac:cxnSpMkLst>
        </pc:cxnChg>
      </pc:sldChg>
      <pc:sldChg chg="addSp delSp modSp mod">
        <pc:chgData name="Stewart Gale" userId="3647ddd2-6040-41ae-a96d-232c23482af8" providerId="ADAL" clId="{10C89255-FF07-46F8-BE7C-E8A1A4BF5102}" dt="2023-07-15T17:12:44.126" v="153" actId="1076"/>
        <pc:sldMkLst>
          <pc:docMk/>
          <pc:sldMk cId="3959553150" sldId="574"/>
        </pc:sldMkLst>
        <pc:spChg chg="add mod">
          <ac:chgData name="Stewart Gale" userId="3647ddd2-6040-41ae-a96d-232c23482af8" providerId="ADAL" clId="{10C89255-FF07-46F8-BE7C-E8A1A4BF5102}" dt="2023-07-15T17:12:23.748" v="151" actId="113"/>
          <ac:spMkLst>
            <pc:docMk/>
            <pc:sldMk cId="3959553150" sldId="574"/>
            <ac:spMk id="2" creationId="{8E9270BD-30C3-CB2F-DC76-642C14700039}"/>
          </ac:spMkLst>
        </pc:spChg>
        <pc:spChg chg="del mod">
          <ac:chgData name="Stewart Gale" userId="3647ddd2-6040-41ae-a96d-232c23482af8" providerId="ADAL" clId="{10C89255-FF07-46F8-BE7C-E8A1A4BF5102}" dt="2023-07-15T17:12:01.056" v="147" actId="478"/>
          <ac:spMkLst>
            <pc:docMk/>
            <pc:sldMk cId="3959553150" sldId="574"/>
            <ac:spMk id="3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12:44.126" v="153" actId="1076"/>
          <ac:spMkLst>
            <pc:docMk/>
            <pc:sldMk cId="3959553150" sldId="574"/>
            <ac:spMk id="4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3959553150" sldId="574"/>
            <ac:spMk id="6" creationId="{F738557F-97EE-4C0C-88B5-0FC3616935FC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3959553150" sldId="574"/>
            <ac:spMk id="8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3959553150" sldId="574"/>
            <ac:spMk id="9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3959553150" sldId="574"/>
            <ac:spMk id="10" creationId="{00000000-0000-0000-0000-000000000000}"/>
          </ac:spMkLst>
        </pc:spChg>
        <pc:grpChg chg="del mod">
          <ac:chgData name="Stewart Gale" userId="3647ddd2-6040-41ae-a96d-232c23482af8" providerId="ADAL" clId="{10C89255-FF07-46F8-BE7C-E8A1A4BF5102}" dt="2023-07-15T17:11:38.225" v="143" actId="478"/>
          <ac:grpSpMkLst>
            <pc:docMk/>
            <pc:sldMk cId="3959553150" sldId="574"/>
            <ac:grpSpMk id="5" creationId="{5C086A60-D393-4413-ABB9-ED83AA816BDB}"/>
          </ac:grpSpMkLst>
        </pc:grpChg>
        <pc:cxnChg chg="mod">
          <ac:chgData name="Stewart Gale" userId="3647ddd2-6040-41ae-a96d-232c23482af8" providerId="ADAL" clId="{10C89255-FF07-46F8-BE7C-E8A1A4BF5102}" dt="2023-07-15T16:56:44.785" v="0"/>
          <ac:cxnSpMkLst>
            <pc:docMk/>
            <pc:sldMk cId="3959553150" sldId="574"/>
            <ac:cxnSpMk id="7" creationId="{9B90C361-D63B-4002-89B6-1DDDBEE29F23}"/>
          </ac:cxnSpMkLst>
        </pc:cxnChg>
      </pc:sldChg>
      <pc:sldChg chg="addSp delSp modSp mod">
        <pc:chgData name="Stewart Gale" userId="3647ddd2-6040-41ae-a96d-232c23482af8" providerId="ADAL" clId="{10C89255-FF07-46F8-BE7C-E8A1A4BF5102}" dt="2023-07-15T17:05:59.626" v="110" actId="1076"/>
        <pc:sldMkLst>
          <pc:docMk/>
          <pc:sldMk cId="4139287263" sldId="575"/>
        </pc:sldMkLst>
        <pc:spChg chg="add mod">
          <ac:chgData name="Stewart Gale" userId="3647ddd2-6040-41ae-a96d-232c23482af8" providerId="ADAL" clId="{10C89255-FF07-46F8-BE7C-E8A1A4BF5102}" dt="2023-07-15T17:04:25.865" v="96" actId="1076"/>
          <ac:spMkLst>
            <pc:docMk/>
            <pc:sldMk cId="4139287263" sldId="575"/>
            <ac:spMk id="2" creationId="{CBC15D47-C034-41FA-4A6D-0D38F2E2FC65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k cId="4139287263" sldId="575"/>
            <ac:spMk id="6" creationId="{F738557F-97EE-4C0C-88B5-0FC3616935FC}"/>
          </ac:spMkLst>
        </pc:spChg>
        <pc:spChg chg="del mod">
          <ac:chgData name="Stewart Gale" userId="3647ddd2-6040-41ae-a96d-232c23482af8" providerId="ADAL" clId="{10C89255-FF07-46F8-BE7C-E8A1A4BF5102}" dt="2023-07-15T17:03:29.722" v="83" actId="478"/>
          <ac:spMkLst>
            <pc:docMk/>
            <pc:sldMk cId="4139287263" sldId="575"/>
            <ac:spMk id="11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05:59.626" v="110" actId="1076"/>
          <ac:spMkLst>
            <pc:docMk/>
            <pc:sldMk cId="4139287263" sldId="575"/>
            <ac:spMk id="12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05:48.974" v="106" actId="1076"/>
          <ac:spMkLst>
            <pc:docMk/>
            <pc:sldMk cId="4139287263" sldId="575"/>
            <ac:spMk id="13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05:57.230" v="109" actId="1076"/>
          <ac:spMkLst>
            <pc:docMk/>
            <pc:sldMk cId="4139287263" sldId="575"/>
            <ac:spMk id="14" creationId="{00000000-0000-0000-0000-000000000000}"/>
          </ac:spMkLst>
        </pc:spChg>
        <pc:grpChg chg="del mod">
          <ac:chgData name="Stewart Gale" userId="3647ddd2-6040-41ae-a96d-232c23482af8" providerId="ADAL" clId="{10C89255-FF07-46F8-BE7C-E8A1A4BF5102}" dt="2023-07-15T17:02:30.636" v="80" actId="478"/>
          <ac:grpSpMkLst>
            <pc:docMk/>
            <pc:sldMk cId="4139287263" sldId="575"/>
            <ac:grpSpMk id="5" creationId="{5C086A60-D393-4413-ABB9-ED83AA816BDB}"/>
          </ac:grpSpMkLst>
        </pc:grpChg>
        <pc:cxnChg chg="mod">
          <ac:chgData name="Stewart Gale" userId="3647ddd2-6040-41ae-a96d-232c23482af8" providerId="ADAL" clId="{10C89255-FF07-46F8-BE7C-E8A1A4BF5102}" dt="2023-07-15T16:56:44.785" v="0"/>
          <ac:cxnSpMkLst>
            <pc:docMk/>
            <pc:sldMk cId="4139287263" sldId="575"/>
            <ac:cxnSpMk id="7" creationId="{9B90C361-D63B-4002-89B6-1DDDBEE29F23}"/>
          </ac:cxnSpMkLst>
        </pc:cxnChg>
      </pc:sldChg>
      <pc:sldChg chg="addSp modSp add mod">
        <pc:chgData name="Stewart Gale" userId="3647ddd2-6040-41ae-a96d-232c23482af8" providerId="ADAL" clId="{10C89255-FF07-46F8-BE7C-E8A1A4BF5102}" dt="2023-07-15T17:02:22.427" v="79" actId="1076"/>
        <pc:sldMkLst>
          <pc:docMk/>
          <pc:sldMk cId="4271506351" sldId="576"/>
        </pc:sldMkLst>
        <pc:spChg chg="add mod">
          <ac:chgData name="Stewart Gale" userId="3647ddd2-6040-41ae-a96d-232c23482af8" providerId="ADAL" clId="{10C89255-FF07-46F8-BE7C-E8A1A4BF5102}" dt="2023-07-15T17:02:22.427" v="79" actId="1076"/>
          <ac:spMkLst>
            <pc:docMk/>
            <pc:sldMk cId="4271506351" sldId="576"/>
            <ac:spMk id="3" creationId="{41B081FE-F463-7189-1356-FBBB9772E3FE}"/>
          </ac:spMkLst>
        </pc:spChg>
        <pc:spChg chg="mod">
          <ac:chgData name="Stewart Gale" userId="3647ddd2-6040-41ae-a96d-232c23482af8" providerId="ADAL" clId="{10C89255-FF07-46F8-BE7C-E8A1A4BF5102}" dt="2023-07-15T17:02:14.695" v="78" actId="1076"/>
          <ac:spMkLst>
            <pc:docMk/>
            <pc:sldMk cId="4271506351" sldId="576"/>
            <ac:spMk id="5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7:02:08.305" v="77" actId="1076"/>
          <ac:spMkLst>
            <pc:docMk/>
            <pc:sldMk cId="4271506351" sldId="576"/>
            <ac:spMk id="6" creationId="{00000000-0000-0000-0000-000000000000}"/>
          </ac:spMkLst>
        </pc:spChg>
      </pc:sldChg>
      <pc:sldMasterChg chg="modSp modSldLayout">
        <pc:chgData name="Stewart Gale" userId="3647ddd2-6040-41ae-a96d-232c23482af8" providerId="ADAL" clId="{10C89255-FF07-46F8-BE7C-E8A1A4BF5102}" dt="2023-07-15T16:56:44.78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0C89255-FF07-46F8-BE7C-E8A1A4BF5102}" dt="2023-07-15T16:56:44.78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0C89255-FF07-46F8-BE7C-E8A1A4BF5102}" dt="2023-07-15T16:56:44.78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0C89255-FF07-46F8-BE7C-E8A1A4BF5102}" dt="2023-07-15T16:56:44.78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274290"/>
            <a:ext cx="914285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Trigonometry and Modelling</a:t>
            </a:r>
            <a:endParaRPr lang="en-GB" sz="2800" b="1" dirty="0"/>
          </a:p>
          <a:p>
            <a:pPr algn="ctr"/>
            <a:r>
              <a:rPr lang="en-GB" sz="8000" dirty="0"/>
              <a:t>Addition Formulae</a:t>
            </a:r>
          </a:p>
          <a:p>
            <a:pPr algn="ctr"/>
            <a:endParaRPr lang="en-GB" sz="2000" dirty="0"/>
          </a:p>
          <a:p>
            <a:pPr algn="ctr"/>
            <a:r>
              <a:rPr lang="en-GB" sz="7200" dirty="0"/>
              <a:t>Chapter 7 </a:t>
            </a:r>
          </a:p>
          <a:p>
            <a:pPr algn="ctr"/>
            <a:r>
              <a:rPr lang="en-GB" sz="7200" dirty="0"/>
              <a:t>(Part 1 of 6)</a:t>
            </a:r>
          </a:p>
        </p:txBody>
      </p:sp>
    </p:spTree>
    <p:extLst>
      <p:ext uri="{BB962C8B-B14F-4D97-AF65-F5344CB8AC3E}">
        <p14:creationId xmlns:p14="http://schemas.microsoft.com/office/powerpoint/2010/main" val="27475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4797152"/>
                <a:ext cx="11377264" cy="923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br>
                  <a:rPr lang="en-GB" sz="4400" dirty="0">
                    <a:solidFill>
                      <a:schemeClr val="tx1"/>
                    </a:solidFill>
                  </a:rPr>
                </a:br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97152"/>
                <a:ext cx="11377264" cy="923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D2D2555-E386-9224-80E4-F762ED4C0A91}"/>
              </a:ext>
            </a:extLst>
          </p:cNvPr>
          <p:cNvSpPr txBox="1"/>
          <p:nvPr/>
        </p:nvSpPr>
        <p:spPr>
          <a:xfrm>
            <a:off x="479376" y="980728"/>
            <a:ext cx="111612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Addition Formulae allow you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deal with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sum or difference </a:t>
            </a:r>
            <a:r>
              <a:rPr kumimoji="0" lang="en-GB" sz="660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angles</a:t>
            </a:r>
            <a:r>
              <a:rPr kumimoji="0" lang="en-GB" sz="6600" b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852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35560" y="1241618"/>
                <a:ext cx="7416824" cy="5398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den>
                      </m:f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1241618"/>
                <a:ext cx="7416824" cy="53980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688288" y="5013176"/>
            <a:ext cx="3024336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They are all in the formula booklet!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081FE-F463-7189-1356-FBBB9772E3FE}"/>
              </a:ext>
            </a:extLst>
          </p:cNvPr>
          <p:cNvSpPr txBox="1"/>
          <p:nvPr/>
        </p:nvSpPr>
        <p:spPr>
          <a:xfrm>
            <a:off x="3611724" y="260648"/>
            <a:ext cx="4464496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Addition Formulae 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50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55440" y="2490427"/>
                <a:ext cx="939128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490427"/>
                <a:ext cx="939128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27612" y="3861048"/>
                <a:ext cx="1089708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12" y="3861048"/>
                <a:ext cx="1089708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825211" y="5301208"/>
                <a:ext cx="959948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211" y="5301208"/>
                <a:ext cx="959948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C15D47-C034-41FA-4A6D-0D38F2E2FC65}"/>
                  </a:ext>
                </a:extLst>
              </p:cNvPr>
              <p:cNvSpPr txBox="1"/>
              <p:nvPr/>
            </p:nvSpPr>
            <p:spPr>
              <a:xfrm>
                <a:off x="527280" y="325977"/>
                <a:ext cx="11193056" cy="16619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 </a:t>
                </a:r>
                <a:r>
                  <a:rPr lang="en-GB" sz="3600" b="1" dirty="0"/>
                  <a:t>Express the following as a single trigonometric function.</a:t>
                </a:r>
              </a:p>
              <a:p>
                <a:pPr algn="ctr"/>
                <a:r>
                  <a:rPr lang="en-GB" sz="4400" b="1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func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func>
                    <m:r>
                      <a:rPr lang="en-GB" sz="5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func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func>
                  </m:oMath>
                </a14:m>
                <a:endParaRPr lang="en-GB" sz="4800" i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C15D47-C034-41FA-4A6D-0D38F2E2F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80" y="325977"/>
                <a:ext cx="11193056" cy="16619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2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39414" y="3068960"/>
                <a:ext cx="1031340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4" y="3068960"/>
                <a:ext cx="1031340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08615" y="4366845"/>
                <a:ext cx="1005082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15" y="4366845"/>
                <a:ext cx="1005082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403827" y="5664730"/>
                <a:ext cx="526791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1=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27" y="5664730"/>
                <a:ext cx="526791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EE1FA-1E4B-E64A-F85A-64FA6458BBA8}"/>
                  </a:ext>
                </a:extLst>
              </p:cNvPr>
              <p:cNvSpPr txBox="1"/>
              <p:nvPr/>
            </p:nvSpPr>
            <p:spPr>
              <a:xfrm>
                <a:off x="1187235" y="462618"/>
                <a:ext cx="9617761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 </a:t>
                </a:r>
                <a:r>
                  <a:rPr lang="en-GB" sz="4400" dirty="0"/>
                  <a:t>Use the addition formula of </a:t>
                </a:r>
                <a:r>
                  <a:rPr lang="en-GB" sz="4400" b="1" dirty="0"/>
                  <a:t>cos (A – B) </a:t>
                </a:r>
              </a:p>
              <a:p>
                <a:pPr algn="ctr"/>
                <a:r>
                  <a:rPr lang="en-GB" sz="4400" dirty="0"/>
                  <a:t>given that </a:t>
                </a:r>
                <a:r>
                  <a:rPr lang="en-GB" sz="4400" b="1" dirty="0"/>
                  <a:t>A = B =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4400" b="1" i="1" dirty="0"/>
                  <a:t> </a:t>
                </a:r>
                <a:endParaRPr lang="en-GB" sz="4400" b="1" dirty="0"/>
              </a:p>
              <a:p>
                <a:pPr algn="ctr"/>
                <a:r>
                  <a:rPr lang="en-GB" sz="4400" dirty="0"/>
                  <a:t>to show that </a:t>
                </a:r>
                <a:r>
                  <a:rPr lang="en-GB" sz="4400" b="1" dirty="0"/>
                  <a:t>sin</a:t>
                </a:r>
                <a:r>
                  <a:rPr lang="en-GB" sz="4400" b="1" baseline="30000" dirty="0"/>
                  <a:t>2</a:t>
                </a:r>
                <a:r>
                  <a:rPr lang="el-GR" sz="4400" b="1" i="1" dirty="0"/>
                  <a:t>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4400" b="1" dirty="0"/>
                  <a:t> + cos</a:t>
                </a:r>
                <a:r>
                  <a:rPr lang="en-GB" sz="4400" b="1" baseline="30000" dirty="0"/>
                  <a:t>2</a:t>
                </a:r>
                <a:r>
                  <a:rPr lang="el-GR" sz="4400" b="1" i="1" dirty="0"/>
                  <a:t>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4400" b="1" dirty="0"/>
                  <a:t> = 1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EE1FA-1E4B-E64A-F85A-64FA6458B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35" y="462618"/>
                <a:ext cx="9617761" cy="2123658"/>
              </a:xfrm>
              <a:prstGeom prst="rect">
                <a:avLst/>
              </a:prstGeom>
              <a:blipFill>
                <a:blip r:embed="rId5"/>
                <a:stretch>
                  <a:fillRect t="-1862" b="-82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58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79576" y="2223158"/>
                <a:ext cx="787632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223158"/>
                <a:ext cx="7876323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71935" y="3140968"/>
                <a:ext cx="7215950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l-GR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π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l-GR" sz="3200" dirty="0">
                                  <a:solidFill>
                                    <a:srgbClr val="000000"/>
                                  </a:solidFill>
                                  <a:latin typeface="Calibri" panose="020F0502020204030204" pitchFamily="34" charset="0"/>
                                </a:rPr>
                                <m:t>π</m:t>
                              </m:r>
                              <m:r>
                                <m:rPr>
                                  <m:nor/>
                                </m:rPr>
                                <a:rPr lang="en-GB" sz="3200" dirty="0">
                                  <a:solidFill>
                                    <a:srgbClr val="000000"/>
                                  </a:solidFill>
                                  <a:latin typeface="Calibri" panose="020F0502020204030204" pitchFamily="34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l-GR" sz="3200" dirty="0">
                                  <a:solidFill>
                                    <a:srgbClr val="000000"/>
                                  </a:solidFill>
                                  <a:latin typeface="Calibri" panose="020F0502020204030204" pitchFamily="34" charset="0"/>
                                </a:rPr>
                                <m:t>π</m:t>
                              </m:r>
                              <m:r>
                                <m:rPr>
                                  <m:nor/>
                                </m:rPr>
                                <a:rPr lang="en-GB" sz="3200" dirty="0">
                                  <a:solidFill>
                                    <a:srgbClr val="000000"/>
                                  </a:solidFill>
                                  <a:latin typeface="Calibri" panose="020F0502020204030204" pitchFamily="34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935" y="3140968"/>
                <a:ext cx="7215950" cy="96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71935" y="4437112"/>
                <a:ext cx="5726824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l-GR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π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=1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0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935" y="4437112"/>
                <a:ext cx="5726824" cy="96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07585" y="5733256"/>
                <a:ext cx="3773276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l-GR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π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3200" dirty="0">
                                      <a:solidFill>
                                        <a:srgbClr val="000000"/>
                                      </a:solidFill>
                                      <a:latin typeface="Calibri" panose="020F0502020204030204" pitchFamily="34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585" y="5733256"/>
                <a:ext cx="3773276" cy="96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9270BD-30C3-CB2F-DC76-642C14700039}"/>
                  </a:ext>
                </a:extLst>
              </p:cNvPr>
              <p:cNvSpPr txBox="1"/>
              <p:nvPr/>
            </p:nvSpPr>
            <p:spPr>
              <a:xfrm>
                <a:off x="1287119" y="266566"/>
                <a:ext cx="9617761" cy="17309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400" dirty="0"/>
                  <a:t> </a:t>
                </a:r>
                <a:r>
                  <a:rPr lang="en-GB" sz="4400" dirty="0">
                    <a:solidFill>
                      <a:prstClr val="black"/>
                    </a:solidFill>
                  </a:rPr>
                  <a:t>Use the addition formula of 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sin (A – B)</a:t>
                </a:r>
              </a:p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to show that 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sin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4400" b="1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en-GB" sz="4400" b="1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–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) = cos</a:t>
                </a:r>
                <a:r>
                  <a:rPr lang="en-GB" sz="4400" b="1" dirty="0"/>
                  <a:t>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9270BD-30C3-CB2F-DC76-642C14700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119" y="266566"/>
                <a:ext cx="9617761" cy="1730987"/>
              </a:xfrm>
              <a:prstGeom prst="rect">
                <a:avLst/>
              </a:prstGeom>
              <a:blipFill>
                <a:blip r:embed="rId6"/>
                <a:stretch>
                  <a:fillRect t="-2244" b="-288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5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45189</TotalTime>
  <Words>226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1061</cp:revision>
  <dcterms:created xsi:type="dcterms:W3CDTF">2013-02-28T07:36:55Z</dcterms:created>
  <dcterms:modified xsi:type="dcterms:W3CDTF">2023-07-15T17:49:25Z</dcterms:modified>
</cp:coreProperties>
</file>