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65" r:id="rId10"/>
    <p:sldId id="256" r:id="rId11"/>
    <p:sldId id="257" r:id="rId12"/>
    <p:sldId id="263" r:id="rId13"/>
    <p:sldId id="264" r:id="rId14"/>
    <p:sldId id="258" r:id="rId15"/>
    <p:sldId id="261" r:id="rId16"/>
    <p:sldId id="262" r:id="rId17"/>
    <p:sldId id="25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B4591E-2D5D-4C18-8E27-085D9CF11D90}" v="8" dt="2023-05-16T08:28:49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8B4591E-2D5D-4C18-8E27-085D9CF11D90}"/>
    <pc:docChg chg="custSel addSld modSld sldOrd">
      <pc:chgData name="Stewart Gale" userId="3647ddd2-6040-41ae-a96d-232c23482af8" providerId="ADAL" clId="{68B4591E-2D5D-4C18-8E27-085D9CF11D90}" dt="2023-05-16T08:28:49.342" v="79"/>
      <pc:docMkLst>
        <pc:docMk/>
      </pc:docMkLst>
      <pc:sldChg chg="addSp delSp modSp mod delAnim modAnim">
        <pc:chgData name="Stewart Gale" userId="3647ddd2-6040-41ae-a96d-232c23482af8" providerId="ADAL" clId="{68B4591E-2D5D-4C18-8E27-085D9CF11D90}" dt="2023-05-16T08:22:59.406" v="67"/>
        <pc:sldMkLst>
          <pc:docMk/>
          <pc:sldMk cId="65741394" sldId="256"/>
        </pc:sldMkLst>
        <pc:picChg chg="add mod">
          <ac:chgData name="Stewart Gale" userId="3647ddd2-6040-41ae-a96d-232c23482af8" providerId="ADAL" clId="{68B4591E-2D5D-4C18-8E27-085D9CF11D90}" dt="2023-05-16T08:22:59.406" v="67"/>
          <ac:picMkLst>
            <pc:docMk/>
            <pc:sldMk cId="65741394" sldId="256"/>
            <ac:picMk id="2" creationId="{DE92B491-CF8B-E587-1ABF-CB97A0FC8B0E}"/>
          </ac:picMkLst>
        </pc:picChg>
        <pc:picChg chg="del mod">
          <ac:chgData name="Stewart Gale" userId="3647ddd2-6040-41ae-a96d-232c23482af8" providerId="ADAL" clId="{68B4591E-2D5D-4C18-8E27-085D9CF11D90}" dt="2023-05-16T08:22:57.828" v="66" actId="21"/>
          <ac:picMkLst>
            <pc:docMk/>
            <pc:sldMk cId="65741394" sldId="256"/>
            <ac:picMk id="5" creationId="{B70FECE4-CFCA-0EBA-013C-048301E5DB15}"/>
          </ac:picMkLst>
        </pc:picChg>
      </pc:sldChg>
      <pc:sldChg chg="addSp delSp modSp mod delAnim modAnim">
        <pc:chgData name="Stewart Gale" userId="3647ddd2-6040-41ae-a96d-232c23482af8" providerId="ADAL" clId="{68B4591E-2D5D-4C18-8E27-085D9CF11D90}" dt="2023-05-16T08:28:21.822" v="69"/>
        <pc:sldMkLst>
          <pc:docMk/>
          <pc:sldMk cId="1864849622" sldId="257"/>
        </pc:sldMkLst>
        <pc:picChg chg="add mod">
          <ac:chgData name="Stewart Gale" userId="3647ddd2-6040-41ae-a96d-232c23482af8" providerId="ADAL" clId="{68B4591E-2D5D-4C18-8E27-085D9CF11D90}" dt="2023-05-16T08:28:21.822" v="69"/>
          <ac:picMkLst>
            <pc:docMk/>
            <pc:sldMk cId="1864849622" sldId="257"/>
            <ac:picMk id="2" creationId="{7DB41BB5-2B42-C8C1-1A3C-FC5E5C455F70}"/>
          </ac:picMkLst>
        </pc:picChg>
        <pc:picChg chg="del">
          <ac:chgData name="Stewart Gale" userId="3647ddd2-6040-41ae-a96d-232c23482af8" providerId="ADAL" clId="{68B4591E-2D5D-4C18-8E27-085D9CF11D90}" dt="2023-05-16T08:28:19.362" v="68" actId="21"/>
          <ac:picMkLst>
            <pc:docMk/>
            <pc:sldMk cId="1864849622" sldId="257"/>
            <ac:picMk id="5" creationId="{15213892-0325-5A77-619A-DB5AA3164710}"/>
          </ac:picMkLst>
        </pc:picChg>
      </pc:sldChg>
      <pc:sldChg chg="addSp delSp modSp mod delAnim modAnim">
        <pc:chgData name="Stewart Gale" userId="3647ddd2-6040-41ae-a96d-232c23482af8" providerId="ADAL" clId="{68B4591E-2D5D-4C18-8E27-085D9CF11D90}" dt="2023-05-16T08:28:37.147" v="76"/>
        <pc:sldMkLst>
          <pc:docMk/>
          <pc:sldMk cId="1799288228" sldId="258"/>
        </pc:sldMkLst>
        <pc:picChg chg="add mod">
          <ac:chgData name="Stewart Gale" userId="3647ddd2-6040-41ae-a96d-232c23482af8" providerId="ADAL" clId="{68B4591E-2D5D-4C18-8E27-085D9CF11D90}" dt="2023-05-16T08:28:37.147" v="76"/>
          <ac:picMkLst>
            <pc:docMk/>
            <pc:sldMk cId="1799288228" sldId="258"/>
            <ac:picMk id="2" creationId="{C0376EAD-5898-9595-D29E-D4DDABBD79C7}"/>
          </ac:picMkLst>
        </pc:picChg>
        <pc:picChg chg="del mod">
          <ac:chgData name="Stewart Gale" userId="3647ddd2-6040-41ae-a96d-232c23482af8" providerId="ADAL" clId="{68B4591E-2D5D-4C18-8E27-085D9CF11D90}" dt="2023-05-16T08:28:35.728" v="75" actId="21"/>
          <ac:picMkLst>
            <pc:docMk/>
            <pc:sldMk cId="1799288228" sldId="258"/>
            <ac:picMk id="3" creationId="{7293D37B-F2E8-FE0D-2123-9EE5064B58E8}"/>
          </ac:picMkLst>
        </pc:picChg>
      </pc:sldChg>
      <pc:sldChg chg="addSp delSp modSp mod delAnim modAnim">
        <pc:chgData name="Stewart Gale" userId="3647ddd2-6040-41ae-a96d-232c23482af8" providerId="ADAL" clId="{68B4591E-2D5D-4C18-8E27-085D9CF11D90}" dt="2023-05-16T08:28:49.342" v="79"/>
        <pc:sldMkLst>
          <pc:docMk/>
          <pc:sldMk cId="3087873489" sldId="259"/>
        </pc:sldMkLst>
        <pc:picChg chg="add mod">
          <ac:chgData name="Stewart Gale" userId="3647ddd2-6040-41ae-a96d-232c23482af8" providerId="ADAL" clId="{68B4591E-2D5D-4C18-8E27-085D9CF11D90}" dt="2023-05-16T08:28:49.342" v="79"/>
          <ac:picMkLst>
            <pc:docMk/>
            <pc:sldMk cId="3087873489" sldId="259"/>
            <ac:picMk id="2" creationId="{6461EB68-E370-B762-AB52-2A94DBC456EC}"/>
          </ac:picMkLst>
        </pc:picChg>
        <pc:picChg chg="del">
          <ac:chgData name="Stewart Gale" userId="3647ddd2-6040-41ae-a96d-232c23482af8" providerId="ADAL" clId="{68B4591E-2D5D-4C18-8E27-085D9CF11D90}" dt="2023-05-16T08:28:47.632" v="78" actId="21"/>
          <ac:picMkLst>
            <pc:docMk/>
            <pc:sldMk cId="3087873489" sldId="259"/>
            <ac:picMk id="3" creationId="{EFB2C1A6-4B5E-2AC0-B053-C2889F27B917}"/>
          </ac:picMkLst>
        </pc:picChg>
      </pc:sldChg>
      <pc:sldChg chg="modSp mod">
        <pc:chgData name="Stewart Gale" userId="3647ddd2-6040-41ae-a96d-232c23482af8" providerId="ADAL" clId="{68B4591E-2D5D-4C18-8E27-085D9CF11D90}" dt="2023-05-16T08:28:42.630" v="77" actId="1076"/>
        <pc:sldMkLst>
          <pc:docMk/>
          <pc:sldMk cId="2718694538" sldId="262"/>
        </pc:sldMkLst>
        <pc:picChg chg="mod">
          <ac:chgData name="Stewart Gale" userId="3647ddd2-6040-41ae-a96d-232c23482af8" providerId="ADAL" clId="{68B4591E-2D5D-4C18-8E27-085D9CF11D90}" dt="2023-05-16T08:28:42.630" v="77" actId="1076"/>
          <ac:picMkLst>
            <pc:docMk/>
            <pc:sldMk cId="2718694538" sldId="262"/>
            <ac:picMk id="6" creationId="{B6614CD0-7C47-CF37-1222-6FBD2741C9AF}"/>
          </ac:picMkLst>
        </pc:picChg>
      </pc:sldChg>
      <pc:sldChg chg="addSp delSp modSp mod delAnim modAnim">
        <pc:chgData name="Stewart Gale" userId="3647ddd2-6040-41ae-a96d-232c23482af8" providerId="ADAL" clId="{68B4591E-2D5D-4C18-8E27-085D9CF11D90}" dt="2023-05-16T08:28:27.806" v="71"/>
        <pc:sldMkLst>
          <pc:docMk/>
          <pc:sldMk cId="137693382" sldId="263"/>
        </pc:sldMkLst>
        <pc:picChg chg="add mod">
          <ac:chgData name="Stewart Gale" userId="3647ddd2-6040-41ae-a96d-232c23482af8" providerId="ADAL" clId="{68B4591E-2D5D-4C18-8E27-085D9CF11D90}" dt="2023-05-16T08:28:27.806" v="71"/>
          <ac:picMkLst>
            <pc:docMk/>
            <pc:sldMk cId="137693382" sldId="263"/>
            <ac:picMk id="2" creationId="{39AEE1D6-EE96-D8F6-743A-773FA57B2231}"/>
          </ac:picMkLst>
        </pc:picChg>
        <pc:picChg chg="del">
          <ac:chgData name="Stewart Gale" userId="3647ddd2-6040-41ae-a96d-232c23482af8" providerId="ADAL" clId="{68B4591E-2D5D-4C18-8E27-085D9CF11D90}" dt="2023-05-16T08:28:26.583" v="70" actId="21"/>
          <ac:picMkLst>
            <pc:docMk/>
            <pc:sldMk cId="137693382" sldId="263"/>
            <ac:picMk id="3" creationId="{CD05CBA5-E210-6B8B-5028-AAAD2A9B7CA5}"/>
          </ac:picMkLst>
        </pc:picChg>
      </pc:sldChg>
      <pc:sldChg chg="addSp delSp modSp mod delAnim modAnim">
        <pc:chgData name="Stewart Gale" userId="3647ddd2-6040-41ae-a96d-232c23482af8" providerId="ADAL" clId="{68B4591E-2D5D-4C18-8E27-085D9CF11D90}" dt="2023-05-16T08:28:32.839" v="73"/>
        <pc:sldMkLst>
          <pc:docMk/>
          <pc:sldMk cId="4274155393" sldId="264"/>
        </pc:sldMkLst>
        <pc:picChg chg="add mod">
          <ac:chgData name="Stewart Gale" userId="3647ddd2-6040-41ae-a96d-232c23482af8" providerId="ADAL" clId="{68B4591E-2D5D-4C18-8E27-085D9CF11D90}" dt="2023-05-16T08:28:32.839" v="73"/>
          <ac:picMkLst>
            <pc:docMk/>
            <pc:sldMk cId="4274155393" sldId="264"/>
            <ac:picMk id="2" creationId="{A2BDA658-CEF8-3B66-F476-BB2629C377D8}"/>
          </ac:picMkLst>
        </pc:picChg>
        <pc:picChg chg="del">
          <ac:chgData name="Stewart Gale" userId="3647ddd2-6040-41ae-a96d-232c23482af8" providerId="ADAL" clId="{68B4591E-2D5D-4C18-8E27-085D9CF11D90}" dt="2023-05-16T08:28:31.390" v="72" actId="21"/>
          <ac:picMkLst>
            <pc:docMk/>
            <pc:sldMk cId="4274155393" sldId="264"/>
            <ac:picMk id="3" creationId="{E9C93AF1-B767-66E9-3FBA-B189A8023015}"/>
          </ac:picMkLst>
        </pc:picChg>
      </pc:sldChg>
      <pc:sldChg chg="addSp delSp modSp new mod ord">
        <pc:chgData name="Stewart Gale" userId="3647ddd2-6040-41ae-a96d-232c23482af8" providerId="ADAL" clId="{68B4591E-2D5D-4C18-8E27-085D9CF11D90}" dt="2023-05-16T07:15:37.966" v="32" actId="1076"/>
        <pc:sldMkLst>
          <pc:docMk/>
          <pc:sldMk cId="186717320" sldId="265"/>
        </pc:sldMkLst>
        <pc:spChg chg="del mod">
          <ac:chgData name="Stewart Gale" userId="3647ddd2-6040-41ae-a96d-232c23482af8" providerId="ADAL" clId="{68B4591E-2D5D-4C18-8E27-085D9CF11D90}" dt="2023-05-16T07:15:21.783" v="4" actId="478"/>
          <ac:spMkLst>
            <pc:docMk/>
            <pc:sldMk cId="186717320" sldId="265"/>
            <ac:spMk id="2" creationId="{AD124B68-B45C-1014-05AE-3AC16DFD99B0}"/>
          </ac:spMkLst>
        </pc:spChg>
        <pc:spChg chg="del mod">
          <ac:chgData name="Stewart Gale" userId="3647ddd2-6040-41ae-a96d-232c23482af8" providerId="ADAL" clId="{68B4591E-2D5D-4C18-8E27-085D9CF11D90}" dt="2023-05-16T07:15:21.783" v="4" actId="478"/>
          <ac:spMkLst>
            <pc:docMk/>
            <pc:sldMk cId="186717320" sldId="265"/>
            <ac:spMk id="3" creationId="{BBED03E0-B290-E058-1C61-CF65BD794589}"/>
          </ac:spMkLst>
        </pc:spChg>
        <pc:spChg chg="add mod">
          <ac:chgData name="Stewart Gale" userId="3647ddd2-6040-41ae-a96d-232c23482af8" providerId="ADAL" clId="{68B4591E-2D5D-4C18-8E27-085D9CF11D90}" dt="2023-05-16T07:15:37.966" v="32" actId="1076"/>
          <ac:spMkLst>
            <pc:docMk/>
            <pc:sldMk cId="186717320" sldId="265"/>
            <ac:spMk id="4" creationId="{4B877EE2-5301-9E23-5118-A58116A27CA8}"/>
          </ac:spMkLst>
        </pc:spChg>
      </pc:sldChg>
      <pc:sldChg chg="delSp modSp add mod ord delAnim">
        <pc:chgData name="Stewart Gale" userId="3647ddd2-6040-41ae-a96d-232c23482af8" providerId="ADAL" clId="{68B4591E-2D5D-4C18-8E27-085D9CF11D90}" dt="2023-05-16T07:16:10.474" v="49" actId="1076"/>
        <pc:sldMkLst>
          <pc:docMk/>
          <pc:sldMk cId="1789830094" sldId="266"/>
        </pc:sldMkLst>
        <pc:picChg chg="del">
          <ac:chgData name="Stewart Gale" userId="3647ddd2-6040-41ae-a96d-232c23482af8" providerId="ADAL" clId="{68B4591E-2D5D-4C18-8E27-085D9CF11D90}" dt="2023-05-16T07:15:51.105" v="36" actId="478"/>
          <ac:picMkLst>
            <pc:docMk/>
            <pc:sldMk cId="1789830094" sldId="266"/>
            <ac:picMk id="5" creationId="{B70FECE4-CFCA-0EBA-013C-048301E5DB15}"/>
          </ac:picMkLst>
        </pc:picChg>
        <pc:picChg chg="mod">
          <ac:chgData name="Stewart Gale" userId="3647ddd2-6040-41ae-a96d-232c23482af8" providerId="ADAL" clId="{68B4591E-2D5D-4C18-8E27-085D9CF11D90}" dt="2023-05-16T07:16:10.474" v="49" actId="1076"/>
          <ac:picMkLst>
            <pc:docMk/>
            <pc:sldMk cId="1789830094" sldId="266"/>
            <ac:picMk id="7" creationId="{054111CA-84F0-79FD-D942-194770E5A18B}"/>
          </ac:picMkLst>
        </pc:picChg>
      </pc:sldChg>
      <pc:sldChg chg="delSp modSp add mod ord delAnim">
        <pc:chgData name="Stewart Gale" userId="3647ddd2-6040-41ae-a96d-232c23482af8" providerId="ADAL" clId="{68B4591E-2D5D-4C18-8E27-085D9CF11D90}" dt="2023-05-16T07:16:23.274" v="52" actId="732"/>
        <pc:sldMkLst>
          <pc:docMk/>
          <pc:sldMk cId="452216063" sldId="267"/>
        </pc:sldMkLst>
        <pc:picChg chg="del mod">
          <ac:chgData name="Stewart Gale" userId="3647ddd2-6040-41ae-a96d-232c23482af8" providerId="ADAL" clId="{68B4591E-2D5D-4C18-8E27-085D9CF11D90}" dt="2023-05-16T07:15:52.525" v="38" actId="478"/>
          <ac:picMkLst>
            <pc:docMk/>
            <pc:sldMk cId="452216063" sldId="267"/>
            <ac:picMk id="5" creationId="{15213892-0325-5A77-619A-DB5AA3164710}"/>
          </ac:picMkLst>
        </pc:picChg>
        <pc:picChg chg="mod modCrop">
          <ac:chgData name="Stewart Gale" userId="3647ddd2-6040-41ae-a96d-232c23482af8" providerId="ADAL" clId="{68B4591E-2D5D-4C18-8E27-085D9CF11D90}" dt="2023-05-16T07:16:23.274" v="52" actId="732"/>
          <ac:picMkLst>
            <pc:docMk/>
            <pc:sldMk cId="452216063" sldId="267"/>
            <ac:picMk id="7" creationId="{93BD80A3-FD3B-06AA-ADA8-E47591102D21}"/>
          </ac:picMkLst>
        </pc:picChg>
      </pc:sldChg>
      <pc:sldChg chg="delSp modSp add mod ord delAnim">
        <pc:chgData name="Stewart Gale" userId="3647ddd2-6040-41ae-a96d-232c23482af8" providerId="ADAL" clId="{68B4591E-2D5D-4C18-8E27-085D9CF11D90}" dt="2023-05-16T07:16:32.915" v="54" actId="14100"/>
        <pc:sldMkLst>
          <pc:docMk/>
          <pc:sldMk cId="4054156852" sldId="268"/>
        </pc:sldMkLst>
        <pc:picChg chg="del">
          <ac:chgData name="Stewart Gale" userId="3647ddd2-6040-41ae-a96d-232c23482af8" providerId="ADAL" clId="{68B4591E-2D5D-4C18-8E27-085D9CF11D90}" dt="2023-05-16T07:15:54.135" v="39" actId="478"/>
          <ac:picMkLst>
            <pc:docMk/>
            <pc:sldMk cId="4054156852" sldId="268"/>
            <ac:picMk id="3" creationId="{CD05CBA5-E210-6B8B-5028-AAAD2A9B7CA5}"/>
          </ac:picMkLst>
        </pc:picChg>
        <pc:picChg chg="mod modCrop">
          <ac:chgData name="Stewart Gale" userId="3647ddd2-6040-41ae-a96d-232c23482af8" providerId="ADAL" clId="{68B4591E-2D5D-4C18-8E27-085D9CF11D90}" dt="2023-05-16T07:16:32.915" v="54" actId="14100"/>
          <ac:picMkLst>
            <pc:docMk/>
            <pc:sldMk cId="4054156852" sldId="268"/>
            <ac:picMk id="5" creationId="{9AD16B74-465D-B0EB-3FAC-CFD44A35C361}"/>
          </ac:picMkLst>
        </pc:picChg>
      </pc:sldChg>
      <pc:sldChg chg="delSp modSp add mod ord delAnim">
        <pc:chgData name="Stewart Gale" userId="3647ddd2-6040-41ae-a96d-232c23482af8" providerId="ADAL" clId="{68B4591E-2D5D-4C18-8E27-085D9CF11D90}" dt="2023-05-16T07:16:40.264" v="56" actId="14100"/>
        <pc:sldMkLst>
          <pc:docMk/>
          <pc:sldMk cId="159797505" sldId="269"/>
        </pc:sldMkLst>
        <pc:picChg chg="del">
          <ac:chgData name="Stewart Gale" userId="3647ddd2-6040-41ae-a96d-232c23482af8" providerId="ADAL" clId="{68B4591E-2D5D-4C18-8E27-085D9CF11D90}" dt="2023-05-16T07:15:55.707" v="40" actId="478"/>
          <ac:picMkLst>
            <pc:docMk/>
            <pc:sldMk cId="159797505" sldId="269"/>
            <ac:picMk id="3" creationId="{E9C93AF1-B767-66E9-3FBA-B189A8023015}"/>
          </ac:picMkLst>
        </pc:picChg>
        <pc:picChg chg="mod">
          <ac:chgData name="Stewart Gale" userId="3647ddd2-6040-41ae-a96d-232c23482af8" providerId="ADAL" clId="{68B4591E-2D5D-4C18-8E27-085D9CF11D90}" dt="2023-05-16T07:16:40.264" v="56" actId="14100"/>
          <ac:picMkLst>
            <pc:docMk/>
            <pc:sldMk cId="159797505" sldId="269"/>
            <ac:picMk id="5" creationId="{76B1CFDC-FC3A-B976-64D3-5572854FBD4B}"/>
          </ac:picMkLst>
        </pc:picChg>
      </pc:sldChg>
      <pc:sldChg chg="delSp modSp add mod ord delAnim">
        <pc:chgData name="Stewart Gale" userId="3647ddd2-6040-41ae-a96d-232c23482af8" providerId="ADAL" clId="{68B4591E-2D5D-4C18-8E27-085D9CF11D90}" dt="2023-05-16T07:16:47.195" v="59" actId="1076"/>
        <pc:sldMkLst>
          <pc:docMk/>
          <pc:sldMk cId="4117432966" sldId="270"/>
        </pc:sldMkLst>
        <pc:picChg chg="del mod">
          <ac:chgData name="Stewart Gale" userId="3647ddd2-6040-41ae-a96d-232c23482af8" providerId="ADAL" clId="{68B4591E-2D5D-4C18-8E27-085D9CF11D90}" dt="2023-05-16T07:15:57.267" v="42" actId="478"/>
          <ac:picMkLst>
            <pc:docMk/>
            <pc:sldMk cId="4117432966" sldId="270"/>
            <ac:picMk id="3" creationId="{7293D37B-F2E8-FE0D-2123-9EE5064B58E8}"/>
          </ac:picMkLst>
        </pc:picChg>
        <pc:picChg chg="mod">
          <ac:chgData name="Stewart Gale" userId="3647ddd2-6040-41ae-a96d-232c23482af8" providerId="ADAL" clId="{68B4591E-2D5D-4C18-8E27-085D9CF11D90}" dt="2023-05-16T07:16:47.195" v="59" actId="1076"/>
          <ac:picMkLst>
            <pc:docMk/>
            <pc:sldMk cId="4117432966" sldId="270"/>
            <ac:picMk id="5" creationId="{BF70708A-ABD9-8FDE-39A8-6969A7E48E3D}"/>
          </ac:picMkLst>
        </pc:picChg>
      </pc:sldChg>
      <pc:sldChg chg="delSp modSp add mod ord delAnim">
        <pc:chgData name="Stewart Gale" userId="3647ddd2-6040-41ae-a96d-232c23482af8" providerId="ADAL" clId="{68B4591E-2D5D-4C18-8E27-085D9CF11D90}" dt="2023-05-16T07:16:54.114" v="61" actId="1076"/>
        <pc:sldMkLst>
          <pc:docMk/>
          <pc:sldMk cId="1442778525" sldId="271"/>
        </pc:sldMkLst>
        <pc:grpChg chg="del mod">
          <ac:chgData name="Stewart Gale" userId="3647ddd2-6040-41ae-a96d-232c23482af8" providerId="ADAL" clId="{68B4591E-2D5D-4C18-8E27-085D9CF11D90}" dt="2023-05-16T07:15:58.998" v="44" actId="478"/>
          <ac:grpSpMkLst>
            <pc:docMk/>
            <pc:sldMk cId="1442778525" sldId="271"/>
            <ac:grpSpMk id="10" creationId="{EFA0693C-A378-E233-B6F8-6AC1295BCF01}"/>
          </ac:grpSpMkLst>
        </pc:grpChg>
        <pc:picChg chg="mod">
          <ac:chgData name="Stewart Gale" userId="3647ddd2-6040-41ae-a96d-232c23482af8" providerId="ADAL" clId="{68B4591E-2D5D-4C18-8E27-085D9CF11D90}" dt="2023-05-16T07:16:54.114" v="61" actId="1076"/>
          <ac:picMkLst>
            <pc:docMk/>
            <pc:sldMk cId="1442778525" sldId="271"/>
            <ac:picMk id="7" creationId="{6D2F27E9-F419-1D38-56EE-58CDCE5851C7}"/>
          </ac:picMkLst>
        </pc:picChg>
      </pc:sldChg>
      <pc:sldChg chg="delSp modSp add mod ord">
        <pc:chgData name="Stewart Gale" userId="3647ddd2-6040-41ae-a96d-232c23482af8" providerId="ADAL" clId="{68B4591E-2D5D-4C18-8E27-085D9CF11D90}" dt="2023-05-16T07:16:58.634" v="62" actId="1076"/>
        <pc:sldMkLst>
          <pc:docMk/>
          <pc:sldMk cId="1663110060" sldId="272"/>
        </pc:sldMkLst>
        <pc:picChg chg="mod">
          <ac:chgData name="Stewart Gale" userId="3647ddd2-6040-41ae-a96d-232c23482af8" providerId="ADAL" clId="{68B4591E-2D5D-4C18-8E27-085D9CF11D90}" dt="2023-05-16T07:16:58.634" v="62" actId="1076"/>
          <ac:picMkLst>
            <pc:docMk/>
            <pc:sldMk cId="1663110060" sldId="272"/>
            <ac:picMk id="5" creationId="{27147483-D010-D4A1-86CB-DAE16A7D6843}"/>
          </ac:picMkLst>
        </pc:picChg>
        <pc:picChg chg="del mod">
          <ac:chgData name="Stewart Gale" userId="3647ddd2-6040-41ae-a96d-232c23482af8" providerId="ADAL" clId="{68B4591E-2D5D-4C18-8E27-085D9CF11D90}" dt="2023-05-16T07:16:00.657" v="46" actId="478"/>
          <ac:picMkLst>
            <pc:docMk/>
            <pc:sldMk cId="1663110060" sldId="272"/>
            <ac:picMk id="6" creationId="{B6614CD0-7C47-CF37-1222-6FBD2741C9AF}"/>
          </ac:picMkLst>
        </pc:picChg>
      </pc:sldChg>
      <pc:sldChg chg="delSp modSp add mod ord delAnim">
        <pc:chgData name="Stewart Gale" userId="3647ddd2-6040-41ae-a96d-232c23482af8" providerId="ADAL" clId="{68B4591E-2D5D-4C18-8E27-085D9CF11D90}" dt="2023-05-16T07:17:10.009" v="64" actId="14100"/>
        <pc:sldMkLst>
          <pc:docMk/>
          <pc:sldMk cId="797834926" sldId="273"/>
        </pc:sldMkLst>
        <pc:picChg chg="del">
          <ac:chgData name="Stewart Gale" userId="3647ddd2-6040-41ae-a96d-232c23482af8" providerId="ADAL" clId="{68B4591E-2D5D-4C18-8E27-085D9CF11D90}" dt="2023-05-16T07:16:02.257" v="47" actId="478"/>
          <ac:picMkLst>
            <pc:docMk/>
            <pc:sldMk cId="797834926" sldId="273"/>
            <ac:picMk id="3" creationId="{EFB2C1A6-4B5E-2AC0-B053-C2889F27B917}"/>
          </ac:picMkLst>
        </pc:picChg>
        <pc:picChg chg="mod modCrop">
          <ac:chgData name="Stewart Gale" userId="3647ddd2-6040-41ae-a96d-232c23482af8" providerId="ADAL" clId="{68B4591E-2D5D-4C18-8E27-085D9CF11D90}" dt="2023-05-16T07:17:10.009" v="64" actId="14100"/>
          <ac:picMkLst>
            <pc:docMk/>
            <pc:sldMk cId="797834926" sldId="273"/>
            <ac:picMk id="5" creationId="{AB1F29C0-2F93-E672-63A8-02FC49C5AA7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BE3F3-051A-039F-2CEC-575A9EF58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59FD71-AA45-ACAA-F5B7-B93A338863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65DFD4-421E-BA2E-37EA-8583D732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D8B13-2203-DB34-0DAA-C18C2606A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03446-66F5-A66D-0090-6A7CC0F5D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67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EA973-D61A-A2F6-9F3F-47871CD9B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84222-BF34-BB33-7410-031ACC249D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F6552-2663-FF00-7A13-DAD2D18F4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F5CC7-D163-0BF7-37D6-5CB9C0BB7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1D424-ECDF-5B18-CED7-2FB21A42E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377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B5C96-60CD-3A6C-7EF4-B43101D62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E9EAD-BE70-B50E-A7D5-B7E354934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3ABFE-12CB-A369-FAE1-25B150BD6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004F7-5474-0240-C6D1-429D46ED1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A0200-88F5-5246-53CD-62909AB2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696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8491E-6CD4-DC58-2C17-E53E48377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3503E-FDCC-AB72-6DEA-4F82797DFA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6533C-5EEC-243D-8FFD-776239D356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419DB1-E0EF-5A96-C227-31A8F061E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9ED57-42E6-A3CB-D930-2BA070190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4B72ED-962E-B7D7-CCBC-49AC74F6E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722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86BC7-ACC8-920F-F96D-6BFEEC569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8FAB33-5A23-3B6C-3CA1-373EF471F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040D-A2F4-7CBB-2163-7D6B62460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2F397C-FB0B-2E2C-284D-14137C236F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29E227-D7B5-2BA8-ECF4-01FB95AEB8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53B7F9-D19C-874B-ED8D-A974CCB6F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A82504-2CD9-504A-7BD3-5D33F599E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FE686D-FD2A-0E44-24F0-1097C8C4A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402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E5D60-DEC4-8E18-BA8C-78CC52990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D5BFFA-252E-EEC0-C24F-87977E368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3B6645-6FFD-C052-4320-692D1538F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DC9CAB-5FD0-1038-00B8-032DE1CE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940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E41259-8447-EC2B-2688-65659E282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61433E-4DB8-F4E7-ACF6-D07D9EE76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958D7-1D65-0416-62DA-35F7709B2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90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3B49A-4EC7-8D46-EBCB-EF8CBD291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5113C-0EF4-3ED7-C83F-03C8837DA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0E232-1442-DF5C-B631-BBD11949B0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AE904-D519-4307-1DD2-22203B7AE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8EDC3B-08EE-F556-ACCE-974806F3F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6688D3-012E-C508-E8FE-A2C06C2D1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21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EDC9D-7A88-048A-DA70-8D3544217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F2BDBF-DC8F-1CE8-CE7C-B7C1DFE700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B9AF1-0290-35E3-3CB0-828C3BE93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DDE868-0B93-BA58-F9EF-4FFAA7549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3618E-6FDC-2CE8-17BD-479AFB0AE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7F69E9-B302-5404-40DE-95847B479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7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A44E-BD38-C75F-C56C-7AA4DBC5E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48F2F1-84E5-DDC7-2435-E28B24B566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FFA40-ECB3-C4FB-8A8A-2A6DBB29E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CBEDA-512E-9698-1949-728BB6407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C2527-CB6E-8205-072D-F5B60507E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929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C7A94A-DB1E-AFEF-3099-6829D2A055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3F044-9BD3-6E79-7942-E833C75336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53530-0C62-58DA-5C49-2AFCF57E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B65F2-0371-B72B-0EEC-6D1F771A4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2393D-2155-4CC4-46A6-363082E6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666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3793CC-7805-9894-958F-A0F87E367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44E2F-9F85-D805-E15E-0F99FD8C9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8CF2D-2E3F-48F7-57CE-ACBDADE772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3961A-BE56-4326-BC56-D8B5CBCE7B2A}" type="datetimeFigureOut">
              <a:rPr lang="en-GB" smtClean="0"/>
              <a:t>16/05/2023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7459E-DD29-1E6F-58BF-26A0C50199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E78E3-738D-5E47-D924-7708CA6EC1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AF5A9-878D-4228-B2A5-A95023EE52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612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4111CA-84F0-79FD-D942-194770E5A1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04" t="18125" r="11273" b="15625"/>
          <a:stretch/>
        </p:blipFill>
        <p:spPr>
          <a:xfrm>
            <a:off x="1237899" y="-19384"/>
            <a:ext cx="9716201" cy="689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30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BD80A3-FD3B-06AA-ADA8-E47591102D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01" t="15625" r="19051" b="22132"/>
          <a:stretch/>
        </p:blipFill>
        <p:spPr>
          <a:xfrm>
            <a:off x="2283475" y="54609"/>
            <a:ext cx="7438336" cy="668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16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D16B74-465D-B0EB-3FAC-CFD44A35C3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99" t="14793" r="18842" b="50162"/>
          <a:stretch/>
        </p:blipFill>
        <p:spPr>
          <a:xfrm>
            <a:off x="114300" y="57500"/>
            <a:ext cx="11922046" cy="599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56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B1CFDC-FC3A-B976-64D3-5572854FBD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91" t="13750" r="18635" b="15104"/>
          <a:stretch/>
        </p:blipFill>
        <p:spPr>
          <a:xfrm>
            <a:off x="2398021" y="-1"/>
            <a:ext cx="6713915" cy="679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9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0708A-ABD9-8FDE-39A8-6969A7E48E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913" t="15460" r="18952" b="42740"/>
          <a:stretch/>
        </p:blipFill>
        <p:spPr>
          <a:xfrm>
            <a:off x="353417" y="30301"/>
            <a:ext cx="11303781" cy="682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32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2F27E9-F419-1D38-56EE-58CDCE585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788" y="0"/>
            <a:ext cx="6715194" cy="666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78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147483-D010-D4A1-86CB-DAE16A7D68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8" t="13987" r="19280" b="20982"/>
          <a:stretch/>
        </p:blipFill>
        <p:spPr>
          <a:xfrm>
            <a:off x="2232707" y="78169"/>
            <a:ext cx="7182158" cy="670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10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1F29C0-2F93-E672-63A8-02FC49C5AA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86" t="15542" r="18734" b="48161"/>
          <a:stretch/>
        </p:blipFill>
        <p:spPr>
          <a:xfrm>
            <a:off x="72927" y="103584"/>
            <a:ext cx="11779844" cy="610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34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B877EE2-5301-9E23-5118-A58116A27CA8}"/>
              </a:ext>
            </a:extLst>
          </p:cNvPr>
          <p:cNvSpPr txBox="1"/>
          <p:nvPr/>
        </p:nvSpPr>
        <p:spPr>
          <a:xfrm>
            <a:off x="1912948" y="2193438"/>
            <a:ext cx="82408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86717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4111CA-84F0-79FD-D942-194770E5A1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04" t="18125" r="11273" b="15625"/>
          <a:stretch/>
        </p:blipFill>
        <p:spPr>
          <a:xfrm>
            <a:off x="0" y="-1"/>
            <a:ext cx="8543290" cy="606421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E92B491-CF8B-E587-1ABF-CB97A0FC8B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213" t="24706" r="37871" b="12774"/>
          <a:stretch/>
        </p:blipFill>
        <p:spPr>
          <a:xfrm>
            <a:off x="6627604" y="-1"/>
            <a:ext cx="5334145" cy="675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BD80A3-FD3B-06AA-ADA8-E47591102D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01" t="15625" r="19051" b="18959"/>
          <a:stretch/>
        </p:blipFill>
        <p:spPr>
          <a:xfrm>
            <a:off x="67597" y="71438"/>
            <a:ext cx="6897559" cy="651831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DB41BB5-2B42-C8C1-1A3C-FC5E5C455F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21" t="19702" r="39526" b="33438"/>
          <a:stretch/>
        </p:blipFill>
        <p:spPr>
          <a:xfrm>
            <a:off x="5312495" y="0"/>
            <a:ext cx="67070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4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D16B74-465D-B0EB-3FAC-CFD44A35C3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99" t="14793" r="18842" b="18229"/>
          <a:stretch/>
        </p:blipFill>
        <p:spPr>
          <a:xfrm>
            <a:off x="114300" y="57500"/>
            <a:ext cx="6958013" cy="668759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9AEE1D6-EE96-D8F6-743A-773FA57B22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50" t="24371" r="38259" b="26756"/>
          <a:stretch/>
        </p:blipFill>
        <p:spPr>
          <a:xfrm>
            <a:off x="5385642" y="57500"/>
            <a:ext cx="6558663" cy="67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B1CFDC-FC3A-B976-64D3-5572854FBD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491" t="13750" r="18635" b="15104"/>
          <a:stretch/>
        </p:blipFill>
        <p:spPr>
          <a:xfrm>
            <a:off x="142876" y="85725"/>
            <a:ext cx="6600824" cy="66790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2BDA658-CEF8-3B66-F476-BB2629C377D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116" t="23542" r="36898" b="24167"/>
          <a:stretch/>
        </p:blipFill>
        <p:spPr>
          <a:xfrm>
            <a:off x="5807868" y="212779"/>
            <a:ext cx="6086475" cy="643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5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70708A-ABD9-8FDE-39A8-6969A7E48E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913" t="15460" r="18952" b="42740"/>
          <a:stretch/>
        </p:blipFill>
        <p:spPr>
          <a:xfrm>
            <a:off x="61707" y="56097"/>
            <a:ext cx="8702373" cy="52563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0376EAD-5898-9595-D29E-D4DDABBD79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30" t="20416" r="38565" b="17395"/>
          <a:stretch/>
        </p:blipFill>
        <p:spPr>
          <a:xfrm>
            <a:off x="6721743" y="0"/>
            <a:ext cx="5279231" cy="6881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8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2F27E9-F419-1D38-56EE-58CDCE585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26" y="61593"/>
            <a:ext cx="6450527" cy="640190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FA0693C-A378-E233-B6F8-6AC1295BCF01}"/>
              </a:ext>
            </a:extLst>
          </p:cNvPr>
          <p:cNvGrpSpPr/>
          <p:nvPr/>
        </p:nvGrpSpPr>
        <p:grpSpPr>
          <a:xfrm>
            <a:off x="6740098" y="144456"/>
            <a:ext cx="5098111" cy="6713544"/>
            <a:chOff x="6740098" y="144456"/>
            <a:chExt cx="5098111" cy="671354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ECA10B5-71CC-CB9D-6B31-BD5BBFEA27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3762" b="48950"/>
            <a:stretch/>
          </p:blipFill>
          <p:spPr>
            <a:xfrm>
              <a:off x="6740098" y="144456"/>
              <a:ext cx="5098111" cy="428168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F214B9A-AE28-58D3-2CB4-DCA3CCD5AC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9699" t="65760" r="39815" b="9583"/>
            <a:stretch/>
          </p:blipFill>
          <p:spPr>
            <a:xfrm>
              <a:off x="7037609" y="4269493"/>
              <a:ext cx="4800600" cy="25885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880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147483-D010-D4A1-86CB-DAE16A7D68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8" t="13987" r="19280" b="20982"/>
          <a:stretch/>
        </p:blipFill>
        <p:spPr>
          <a:xfrm>
            <a:off x="0" y="89295"/>
            <a:ext cx="7182158" cy="67016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614CD0-7C47-CF37-1222-6FBD2741C9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22" t="22917" r="35856" b="28646"/>
          <a:stretch/>
        </p:blipFill>
        <p:spPr>
          <a:xfrm>
            <a:off x="4964964" y="178592"/>
            <a:ext cx="7182158" cy="667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94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1F29C0-2F93-E672-63A8-02FC49C5AA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86" t="15542" r="18734" b="17955"/>
          <a:stretch/>
        </p:blipFill>
        <p:spPr>
          <a:xfrm>
            <a:off x="72927" y="103585"/>
            <a:ext cx="7029100" cy="66760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61EB68-E370-B762-AB52-2A94DBC456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91" t="28125" r="37780" b="22500"/>
          <a:stretch/>
        </p:blipFill>
        <p:spPr>
          <a:xfrm>
            <a:off x="5360043" y="103585"/>
            <a:ext cx="6612882" cy="665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7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</Words>
  <Application>Microsoft Office PowerPoint</Application>
  <PresentationFormat>Widescreen</PresentationFormat>
  <Paragraphs>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2023-05-16T06:49:23Z</dcterms:created>
  <dcterms:modified xsi:type="dcterms:W3CDTF">2023-05-16T08:28:56Z</dcterms:modified>
</cp:coreProperties>
</file>