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  <p:sldId id="258" r:id="rId3"/>
    <p:sldId id="259" r:id="rId4"/>
    <p:sldId id="256" r:id="rId5"/>
    <p:sldId id="260" r:id="rId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6996" autoAdjust="0"/>
    <p:restoredTop sz="94660"/>
  </p:normalViewPr>
  <p:slideViewPr>
    <p:cSldViewPr snapToGrid="0">
      <p:cViewPr varScale="1">
        <p:scale>
          <a:sx n="86" d="100"/>
          <a:sy n="86" d="100"/>
        </p:scale>
        <p:origin x="48" y="153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00C6A6-8B3A-4849-9439-21BF38705DC1}" type="datetimeFigureOut">
              <a:rPr lang="en-GB" smtClean="0"/>
              <a:t>21/05/2020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EF367F-4B27-47B5-B920-3F47FF272C3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4598885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00C6A6-8B3A-4849-9439-21BF38705DC1}" type="datetimeFigureOut">
              <a:rPr lang="en-GB" smtClean="0"/>
              <a:t>21/05/2020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EF367F-4B27-47B5-B920-3F47FF272C3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25010179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00C6A6-8B3A-4849-9439-21BF38705DC1}" type="datetimeFigureOut">
              <a:rPr lang="en-GB" smtClean="0"/>
              <a:t>21/05/2020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EF367F-4B27-47B5-B920-3F47FF272C3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66292716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00C6A6-8B3A-4849-9439-21BF38705DC1}" type="datetimeFigureOut">
              <a:rPr lang="en-GB" smtClean="0"/>
              <a:t>21/05/2020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EF367F-4B27-47B5-B920-3F47FF272C3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16622703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00C6A6-8B3A-4849-9439-21BF38705DC1}" type="datetimeFigureOut">
              <a:rPr lang="en-GB" smtClean="0"/>
              <a:t>21/05/2020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EF367F-4B27-47B5-B920-3F47FF272C3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78925399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00C6A6-8B3A-4849-9439-21BF38705DC1}" type="datetimeFigureOut">
              <a:rPr lang="en-GB" smtClean="0"/>
              <a:t>21/05/2020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EF367F-4B27-47B5-B920-3F47FF272C3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6082623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00C6A6-8B3A-4849-9439-21BF38705DC1}" type="datetimeFigureOut">
              <a:rPr lang="en-GB" smtClean="0"/>
              <a:t>21/05/2020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EF367F-4B27-47B5-B920-3F47FF272C3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8937116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00C6A6-8B3A-4849-9439-21BF38705DC1}" type="datetimeFigureOut">
              <a:rPr lang="en-GB" smtClean="0"/>
              <a:t>21/05/2020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EF367F-4B27-47B5-B920-3F47FF272C3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02755263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00C6A6-8B3A-4849-9439-21BF38705DC1}" type="datetimeFigureOut">
              <a:rPr lang="en-GB" smtClean="0"/>
              <a:t>21/05/2020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EF367F-4B27-47B5-B920-3F47FF272C3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4760241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00C6A6-8B3A-4849-9439-21BF38705DC1}" type="datetimeFigureOut">
              <a:rPr lang="en-GB" smtClean="0"/>
              <a:t>21/05/2020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EF367F-4B27-47B5-B920-3F47FF272C3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8941678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00C6A6-8B3A-4849-9439-21BF38705DC1}" type="datetimeFigureOut">
              <a:rPr lang="en-GB" smtClean="0"/>
              <a:t>21/05/2020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EF367F-4B27-47B5-B920-3F47FF272C3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8111111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400C6A6-8B3A-4849-9439-21BF38705DC1}" type="datetimeFigureOut">
              <a:rPr lang="en-GB" smtClean="0"/>
              <a:t>21/05/2020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6EF367F-4B27-47B5-B920-3F47FF272C3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7617117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/>
          <p:cNvSpPr txBox="1"/>
          <p:nvPr/>
        </p:nvSpPr>
        <p:spPr>
          <a:xfrm>
            <a:off x="1629294" y="4557771"/>
            <a:ext cx="8808695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5400" dirty="0" smtClean="0"/>
              <a:t>Worst answered question?</a:t>
            </a:r>
            <a:endParaRPr lang="en-GB" sz="5400" dirty="0"/>
          </a:p>
        </p:txBody>
      </p:sp>
      <p:sp>
        <p:nvSpPr>
          <p:cNvPr id="8" name="TextBox 7"/>
          <p:cNvSpPr txBox="1"/>
          <p:nvPr/>
        </p:nvSpPr>
        <p:spPr>
          <a:xfrm>
            <a:off x="1629294" y="5704014"/>
            <a:ext cx="8944495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5400" dirty="0" smtClean="0"/>
              <a:t>Most common wrong answer?</a:t>
            </a:r>
            <a:endParaRPr lang="en-GB" sz="5400" dirty="0"/>
          </a:p>
        </p:txBody>
      </p:sp>
      <p:pic>
        <p:nvPicPr>
          <p:cNvPr id="1026" name="Picture 2" descr="https://images.diagnosticquestions.com/uploads/questions/1430602d-e702-4b82-b6ab-a8987cc30a98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8050" y="257074"/>
            <a:ext cx="5555271" cy="4166453"/>
          </a:xfrm>
          <a:prstGeom prst="rect">
            <a:avLst/>
          </a:prstGeom>
          <a:noFill/>
          <a:ln>
            <a:solidFill>
              <a:schemeClr val="tx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https://images.diagnosticquestions.com/uploads/Questions/fb3f204b-fb84-4761-9231-255771e57df6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12377" y="247688"/>
            <a:ext cx="5567785" cy="4175839"/>
          </a:xfrm>
          <a:prstGeom prst="rect">
            <a:avLst/>
          </a:prstGeom>
          <a:noFill/>
          <a:ln>
            <a:solidFill>
              <a:schemeClr val="tx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6190221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764772" y="2049027"/>
            <a:ext cx="10750163" cy="22159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3800" b="1" dirty="0" smtClean="0"/>
              <a:t>ANSWERS</a:t>
            </a:r>
            <a:endParaRPr lang="en-GB" sz="13800" b="1" dirty="0"/>
          </a:p>
        </p:txBody>
      </p:sp>
    </p:spTree>
    <p:extLst>
      <p:ext uri="{BB962C8B-B14F-4D97-AF65-F5344CB8AC3E}">
        <p14:creationId xmlns:p14="http://schemas.microsoft.com/office/powerpoint/2010/main" val="37494275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/>
          <p:cNvSpPr txBox="1"/>
          <p:nvPr/>
        </p:nvSpPr>
        <p:spPr>
          <a:xfrm>
            <a:off x="1733805" y="5167370"/>
            <a:ext cx="8808695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5400" dirty="0" smtClean="0"/>
              <a:t>Worst answered question?</a:t>
            </a:r>
            <a:endParaRPr lang="en-GB" sz="5400" dirty="0"/>
          </a:p>
        </p:txBody>
      </p:sp>
      <p:pic>
        <p:nvPicPr>
          <p:cNvPr id="4" name="Picture 2" descr="https://images.diagnosticquestions.com/uploads/questions/1430602d-e702-4b82-b6ab-a8987cc30a98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8050" y="257074"/>
            <a:ext cx="5555271" cy="4166453"/>
          </a:xfrm>
          <a:prstGeom prst="rect">
            <a:avLst/>
          </a:prstGeom>
          <a:noFill/>
          <a:ln>
            <a:solidFill>
              <a:schemeClr val="tx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Rectangle 4"/>
          <p:cNvSpPr/>
          <p:nvPr/>
        </p:nvSpPr>
        <p:spPr>
          <a:xfrm>
            <a:off x="293715" y="257073"/>
            <a:ext cx="5599605" cy="4166453"/>
          </a:xfrm>
          <a:prstGeom prst="rect">
            <a:avLst/>
          </a:prstGeom>
          <a:noFill/>
          <a:ln w="762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7" name="Picture 4" descr="https://images.diagnosticquestions.com/uploads/Questions/fb3f204b-fb84-4761-9231-255771e57df6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12377" y="247688"/>
            <a:ext cx="5567785" cy="4175839"/>
          </a:xfrm>
          <a:prstGeom prst="rect">
            <a:avLst/>
          </a:prstGeom>
          <a:noFill/>
          <a:ln>
            <a:solidFill>
              <a:schemeClr val="tx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80031169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/>
        </p:nvSpPr>
        <p:spPr>
          <a:xfrm>
            <a:off x="7414801" y="2861353"/>
            <a:ext cx="4250727" cy="286232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3600" dirty="0">
                <a:solidFill>
                  <a:srgbClr val="1C1C1C"/>
                </a:solidFill>
                <a:latin typeface="robotolight"/>
              </a:rPr>
              <a:t>The student may </a:t>
            </a:r>
            <a:endParaRPr lang="en-US" sz="3600" dirty="0" smtClean="0">
              <a:solidFill>
                <a:srgbClr val="1C1C1C"/>
              </a:solidFill>
              <a:latin typeface="robotolight"/>
            </a:endParaRPr>
          </a:p>
          <a:p>
            <a:pPr algn="ctr"/>
            <a:r>
              <a:rPr lang="en-US" sz="3600" dirty="0" smtClean="0">
                <a:solidFill>
                  <a:srgbClr val="1C1C1C"/>
                </a:solidFill>
                <a:latin typeface="robotolight"/>
              </a:rPr>
              <a:t>have </a:t>
            </a:r>
            <a:r>
              <a:rPr lang="en-US" sz="3600" dirty="0">
                <a:solidFill>
                  <a:srgbClr val="1C1C1C"/>
                </a:solidFill>
                <a:latin typeface="robotolight"/>
              </a:rPr>
              <a:t>found the </a:t>
            </a:r>
            <a:endParaRPr lang="en-US" sz="3600" dirty="0" smtClean="0">
              <a:solidFill>
                <a:srgbClr val="1C1C1C"/>
              </a:solidFill>
              <a:latin typeface="robotolight"/>
            </a:endParaRPr>
          </a:p>
          <a:p>
            <a:pPr algn="ctr"/>
            <a:r>
              <a:rPr lang="en-US" sz="3600" dirty="0">
                <a:solidFill>
                  <a:srgbClr val="1C1C1C"/>
                </a:solidFill>
                <a:latin typeface="robotolight"/>
              </a:rPr>
              <a:t>w</a:t>
            </a:r>
            <a:r>
              <a:rPr lang="en-US" sz="3600" dirty="0" smtClean="0">
                <a:solidFill>
                  <a:srgbClr val="1C1C1C"/>
                </a:solidFill>
                <a:latin typeface="robotolight"/>
              </a:rPr>
              <a:t>eight for </a:t>
            </a:r>
            <a:r>
              <a:rPr lang="en-US" sz="3600" dirty="0">
                <a:solidFill>
                  <a:srgbClr val="1C1C1C"/>
                </a:solidFill>
                <a:latin typeface="robotolight"/>
              </a:rPr>
              <a:t>the </a:t>
            </a:r>
            <a:endParaRPr lang="en-US" sz="3600" dirty="0" smtClean="0">
              <a:solidFill>
                <a:srgbClr val="1C1C1C"/>
              </a:solidFill>
              <a:latin typeface="robotolight"/>
            </a:endParaRPr>
          </a:p>
          <a:p>
            <a:pPr algn="ctr"/>
            <a:r>
              <a:rPr lang="en-US" sz="3600" dirty="0" smtClean="0">
                <a:solidFill>
                  <a:srgbClr val="1C1C1C"/>
                </a:solidFill>
                <a:latin typeface="robotolight"/>
              </a:rPr>
              <a:t>data </a:t>
            </a:r>
            <a:r>
              <a:rPr lang="en-US" sz="3600" dirty="0">
                <a:solidFill>
                  <a:srgbClr val="1C1C1C"/>
                </a:solidFill>
                <a:latin typeface="robotolight"/>
              </a:rPr>
              <a:t>point with </a:t>
            </a:r>
            <a:endParaRPr lang="en-US" sz="3600" dirty="0" smtClean="0">
              <a:solidFill>
                <a:srgbClr val="1C1C1C"/>
              </a:solidFill>
              <a:latin typeface="robotolight"/>
            </a:endParaRPr>
          </a:p>
          <a:p>
            <a:pPr algn="ctr"/>
            <a:r>
              <a:rPr lang="en-US" sz="3600" dirty="0" smtClean="0">
                <a:solidFill>
                  <a:srgbClr val="1C1C1C"/>
                </a:solidFill>
                <a:latin typeface="robotolight"/>
              </a:rPr>
              <a:t>length </a:t>
            </a:r>
            <a:r>
              <a:rPr lang="en-US" sz="3600" dirty="0">
                <a:solidFill>
                  <a:srgbClr val="1C1C1C"/>
                </a:solidFill>
                <a:latin typeface="robotolight"/>
              </a:rPr>
              <a:t>85 cm.</a:t>
            </a:r>
            <a:endParaRPr lang="en-GB" sz="3600" dirty="0"/>
          </a:p>
        </p:txBody>
      </p:sp>
      <p:sp>
        <p:nvSpPr>
          <p:cNvPr id="2" name="Rectangle 1"/>
          <p:cNvSpPr/>
          <p:nvPr/>
        </p:nvSpPr>
        <p:spPr>
          <a:xfrm>
            <a:off x="8942150" y="1414803"/>
            <a:ext cx="1290980" cy="144655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8800" b="1" dirty="0" smtClean="0">
                <a:solidFill>
                  <a:srgbClr val="1C1C1C"/>
                </a:solidFill>
                <a:latin typeface="robotolight"/>
              </a:rPr>
              <a:t>D</a:t>
            </a:r>
            <a:endParaRPr lang="en-US" sz="8800" b="1" dirty="0">
              <a:solidFill>
                <a:srgbClr val="1C1C1C"/>
              </a:solidFill>
              <a:latin typeface="robotolight"/>
            </a:endParaRPr>
          </a:p>
        </p:txBody>
      </p:sp>
      <p:pic>
        <p:nvPicPr>
          <p:cNvPr id="4" name="Picture 2" descr="https://images.diagnosticquestions.com/uploads/questions/1430602d-e702-4b82-b6ab-a8987cc30a98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3468" y="223823"/>
            <a:ext cx="6384175" cy="4788131"/>
          </a:xfrm>
          <a:prstGeom prst="rect">
            <a:avLst/>
          </a:prstGeom>
          <a:noFill/>
          <a:ln>
            <a:solidFill>
              <a:schemeClr val="tx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3"/>
          <a:srcRect l="13184" t="54824" r="62154" b="29081"/>
          <a:stretch/>
        </p:blipFill>
        <p:spPr>
          <a:xfrm>
            <a:off x="1274015" y="4678018"/>
            <a:ext cx="5010857" cy="21799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5528429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2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8717451" y="1517470"/>
            <a:ext cx="1540454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9600" b="1" i="0" dirty="0" smtClean="0">
                <a:solidFill>
                  <a:srgbClr val="1C1C1C"/>
                </a:solidFill>
                <a:effectLst/>
                <a:latin typeface="robotolight"/>
              </a:rPr>
              <a:t>A</a:t>
            </a:r>
            <a:endParaRPr lang="en-US" sz="9600" b="1" i="0" dirty="0" smtClean="0">
              <a:solidFill>
                <a:srgbClr val="1C1C1C"/>
              </a:solidFill>
              <a:effectLst/>
              <a:latin typeface="robotolight"/>
            </a:endParaRPr>
          </a:p>
        </p:txBody>
      </p:sp>
      <p:sp>
        <p:nvSpPr>
          <p:cNvPr id="2" name="Rectangle 1"/>
          <p:cNvSpPr/>
          <p:nvPr/>
        </p:nvSpPr>
        <p:spPr>
          <a:xfrm>
            <a:off x="7395668" y="3087130"/>
            <a:ext cx="4341902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/>
            <a:r>
              <a:rPr lang="en-US" sz="4000" dirty="0" smtClean="0">
                <a:solidFill>
                  <a:srgbClr val="1C1C1C"/>
                </a:solidFill>
              </a:rPr>
              <a:t>They </a:t>
            </a:r>
            <a:r>
              <a:rPr lang="en-US" sz="4000" dirty="0" smtClean="0">
                <a:solidFill>
                  <a:srgbClr val="1C1C1C"/>
                </a:solidFill>
              </a:rPr>
              <a:t>used 8 miles on the </a:t>
            </a:r>
            <a:r>
              <a:rPr lang="en-US" sz="4000" i="1" dirty="0" smtClean="0">
                <a:solidFill>
                  <a:srgbClr val="1C1C1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y</a:t>
            </a:r>
            <a:r>
              <a:rPr lang="en-US" sz="4000" dirty="0" smtClean="0">
                <a:solidFill>
                  <a:srgbClr val="1C1C1C"/>
                </a:solidFill>
              </a:rPr>
              <a:t> axis instead of 8.5 miles</a:t>
            </a:r>
            <a:r>
              <a:rPr lang="en-US" sz="4000" dirty="0" smtClean="0">
                <a:solidFill>
                  <a:srgbClr val="1C1C1C"/>
                </a:solidFill>
              </a:rPr>
              <a:t>.</a:t>
            </a:r>
            <a:endParaRPr lang="en-GB" sz="4000" dirty="0">
              <a:solidFill>
                <a:prstClr val="black"/>
              </a:solidFill>
            </a:endParaRPr>
          </a:p>
        </p:txBody>
      </p:sp>
      <p:pic>
        <p:nvPicPr>
          <p:cNvPr id="4" name="Picture 4" descr="https://images.diagnosticquestions.com/uploads/Questions/fb3f204b-fb84-4761-9231-255771e57df6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2972" y="142393"/>
            <a:ext cx="6511638" cy="4883729"/>
          </a:xfrm>
          <a:prstGeom prst="rect">
            <a:avLst/>
          </a:prstGeom>
          <a:noFill/>
          <a:ln>
            <a:solidFill>
              <a:schemeClr val="tx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3"/>
          <a:srcRect l="40897" t="54901" r="34796" b="29081"/>
          <a:stretch/>
        </p:blipFill>
        <p:spPr>
          <a:xfrm>
            <a:off x="1284012" y="4721294"/>
            <a:ext cx="4863549" cy="21367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6153918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2" grpId="0"/>
    </p:bld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24</TotalTime>
  <Words>45</Words>
  <Application>Microsoft Office PowerPoint</Application>
  <PresentationFormat>Widescreen</PresentationFormat>
  <Paragraphs>12</Paragraphs>
  <Slides>5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11" baseType="lpstr">
      <vt:lpstr>Arial</vt:lpstr>
      <vt:lpstr>Calibri</vt:lpstr>
      <vt:lpstr>Calibri Light</vt:lpstr>
      <vt:lpstr>robotolight</vt:lpstr>
      <vt:lpstr>Times New Roman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DCSCCM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Stewart Gale</dc:creator>
  <cp:lastModifiedBy>Stewart Gale</cp:lastModifiedBy>
  <cp:revision>13</cp:revision>
  <dcterms:created xsi:type="dcterms:W3CDTF">2019-10-28T12:08:02Z</dcterms:created>
  <dcterms:modified xsi:type="dcterms:W3CDTF">2020-05-21T17:55:16Z</dcterms:modified>
</cp:coreProperties>
</file>