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B495-45EE-A437-C7D7-A69324AEEE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A2A9B8-4E34-A86C-AB5E-8F6EA03A49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A00CA-9987-CFF5-26AB-9E9C88823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D0BC7-BA7E-1C72-7AC7-804C97411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32B5F-DB7A-60C2-98FB-BA0D5E09B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22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1F33D-75CD-6E65-149D-CE42575C0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6B9703-61B3-FA5C-935A-A7E77B7FF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203EDF-4071-6D5F-531E-2D2306C97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BC307-974F-9AD4-B9B9-F2CE7A0D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EC483B-6EFB-F89E-4C19-59C97261F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45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902FB-3AA9-209A-48ED-6F13A6867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606B4-ED07-D838-25F7-B6F47072D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0A7A56-BC6C-D896-451E-66A87BBB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D1817-CD30-1527-513F-7801CC36A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873964-2018-8EA5-005B-E95C0157D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25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DC64E-A6DC-4565-C464-2A93D295A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747A2-40E5-66C4-8347-2707115954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E202AA-FFEA-DA82-25F9-F715B8150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BAB199-1DAF-1BFE-13A3-325F39411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A63B3-8A4A-68C8-8356-85D05E882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28A419-D284-1936-144F-97459F9D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1958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8F820-ACAB-FC3F-D9A3-64FD4A84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1BACEC-6676-5FB4-455C-E59670A51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5BF8C9-6AE5-AC2F-0127-8BBF414A1E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3964DC-6B76-E9A6-3CB3-49C989E09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D24663-65A4-D1B9-4F1E-F79A84483B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D7B83D-BA60-6283-B0A1-9E2DD3701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07A248-E5B6-B555-14CC-BD359DC56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9F7C98D-F3C7-1156-9244-AA47FB620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958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1BC91-2210-A571-4A7B-640C7189F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7CFE2D-493D-47AC-742D-1EC228944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7453BD-A1CC-D195-BF1E-CE1366418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63C360-3D66-4ECC-7439-D143A31FD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643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FC9C2B-7CE8-4F24-1569-1EBF0668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915F60-6951-1E95-CA26-19918CD0A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E6925-CEAF-D18B-7634-D66D01DA3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3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DE3FA-937D-EC33-D584-0B9780608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50990A-4B9D-0419-A38C-5B6F50B1E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F4CFC-6481-CBF3-BC91-724F2549F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95C74A-55D7-C414-DDBE-36C48585B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426CA-9661-6580-ED81-824EF3027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601009-85F5-979D-9615-D6F032E07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567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FCBA5-E841-FE82-0EAD-9CEC3AFCD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D5C9DB-16F0-5E03-53E5-B583ECD43E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FB57F0-1E68-20B1-ADC3-FE8F8CEAC9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759D4-4780-EB7A-2624-DFC97280F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8EE293-B0F6-B4CE-6671-2224FB336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B004F4-D39B-9032-CD54-1BFA1D23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7819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720AD-5228-70D9-E69F-F3A8756A9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CCED2F-7493-62A5-E60F-A6AC01789C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2FAC0-79E5-420F-3A6E-EAAB198CC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EB108-1EF3-C4AD-C111-B865D2BD6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8D7AB-4D5A-F770-6FF1-58EFDD02B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33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BF68A4-9E65-D21F-F6F8-A096902A0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01AB45-06EB-CCDB-352C-073EA9602C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44F64-F0A9-236E-E0EF-3F5FCAC13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4644F-E026-2A37-0BA3-32EAD7498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24C977-759D-E4CA-8687-3A8B8ED08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08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BBB3AD-807D-8FBF-E595-6D1138833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AAFDB-F829-9A68-5486-EB67E5FC8B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3FA0F-4A58-D2AB-8C4F-DAFC8F90C0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0116EA-A79D-4A21-9BC3-ECFA5EBACD5F}" type="datetimeFigureOut">
              <a:rPr lang="en-GB" smtClean="0"/>
              <a:t>27/10/2023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BB490F-61D7-66C0-E0CB-8B3A550FD9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02D9B-4614-7546-2302-ABB42925C6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BFBB0-A112-4FA1-BE0E-377FD884E8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26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BB8AA0-703A-E9F2-2131-27FB08156A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54" t="20450" r="6846" b="7484"/>
          <a:stretch/>
        </p:blipFill>
        <p:spPr>
          <a:xfrm>
            <a:off x="186498" y="127623"/>
            <a:ext cx="11819003" cy="6602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09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1B2103D-E47B-DE94-DE4C-9E1FE13556FF}"/>
              </a:ext>
            </a:extLst>
          </p:cNvPr>
          <p:cNvSpPr txBox="1"/>
          <p:nvPr/>
        </p:nvSpPr>
        <p:spPr>
          <a:xfrm>
            <a:off x="2389782" y="2103681"/>
            <a:ext cx="79547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739109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BB8AA0-703A-E9F2-2131-27FB08156A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54" t="20450" r="6846" b="7484"/>
          <a:stretch/>
        </p:blipFill>
        <p:spPr>
          <a:xfrm>
            <a:off x="186498" y="127623"/>
            <a:ext cx="11819003" cy="660275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A68804-86FE-8248-C9CE-4BE8E943AE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588" t="28021" r="33495" b="38333"/>
          <a:stretch/>
        </p:blipFill>
        <p:spPr>
          <a:xfrm>
            <a:off x="292895" y="185739"/>
            <a:ext cx="2800349" cy="14636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4ADF4E-B4E6-9485-F5D6-7838696E41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732" t="27812" r="34331" b="42086"/>
          <a:stretch/>
        </p:blipFill>
        <p:spPr>
          <a:xfrm>
            <a:off x="3249485" y="185740"/>
            <a:ext cx="2800349" cy="13400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7F27E0-8B75-3F90-FA38-3D6ABF43004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797" t="27604" r="32939" b="41354"/>
          <a:stretch/>
        </p:blipFill>
        <p:spPr>
          <a:xfrm>
            <a:off x="6156230" y="185740"/>
            <a:ext cx="2801599" cy="13400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58D65AE-5F04-0E17-2677-877FBD2474C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679" t="27567" r="29095" b="42331"/>
          <a:stretch/>
        </p:blipFill>
        <p:spPr>
          <a:xfrm>
            <a:off x="9098758" y="185738"/>
            <a:ext cx="2800347" cy="118998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E831D0-697F-A431-0F76-B8B4DCB0F1E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865" t="27604" r="35857" b="33854"/>
          <a:stretch/>
        </p:blipFill>
        <p:spPr>
          <a:xfrm>
            <a:off x="3235423" y="1821657"/>
            <a:ext cx="2415283" cy="15407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BD9D228-E3AA-2BF1-6A02-75FD01292C7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3657" t="27500" r="36759" b="34583"/>
          <a:stretch/>
        </p:blipFill>
        <p:spPr>
          <a:xfrm>
            <a:off x="6156231" y="1821658"/>
            <a:ext cx="2480564" cy="15840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707260-FA93-1D21-E576-1356C5460F6C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461" t="27567" r="35149" b="34806"/>
          <a:stretch/>
        </p:blipFill>
        <p:spPr>
          <a:xfrm>
            <a:off x="9098758" y="1821657"/>
            <a:ext cx="2602591" cy="15773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4D1D5AC-B6FE-01DD-F20B-309C6F412B9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3461" t="27812" r="36348" b="33742"/>
          <a:stretch/>
        </p:blipFill>
        <p:spPr>
          <a:xfrm>
            <a:off x="306961" y="1821657"/>
            <a:ext cx="2416075" cy="154078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920809-DA8F-3601-567C-7FE4B36D5D7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3487" t="27745" r="32853" b="34902"/>
          <a:stretch/>
        </p:blipFill>
        <p:spPr>
          <a:xfrm>
            <a:off x="306960" y="3495561"/>
            <a:ext cx="2701423" cy="154078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F0D0F39-6CA7-9810-B671-2DAC9B3D32B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3421" t="27647" r="33965" b="29117"/>
          <a:stretch/>
        </p:blipFill>
        <p:spPr>
          <a:xfrm>
            <a:off x="3235423" y="3452263"/>
            <a:ext cx="2331659" cy="157708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5EB912-C06F-31C0-0190-29A657A90A9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3551" t="27745" r="34096" b="35687"/>
          <a:stretch/>
        </p:blipFill>
        <p:spPr>
          <a:xfrm>
            <a:off x="6156231" y="3459016"/>
            <a:ext cx="2705382" cy="155726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46E4F00-3DEF-75D7-A6F5-162E79852DE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3421" t="28039" r="32984" b="27745"/>
          <a:stretch/>
        </p:blipFill>
        <p:spPr>
          <a:xfrm>
            <a:off x="9098758" y="3495561"/>
            <a:ext cx="2210836" cy="149488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186F146-47AC-830B-BF1C-CE3A28295F83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23355" t="27549" r="28344" b="28039"/>
          <a:stretch/>
        </p:blipFill>
        <p:spPr>
          <a:xfrm>
            <a:off x="306961" y="5119175"/>
            <a:ext cx="2490028" cy="152636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CAEE2D6-EF63-759A-D256-006ACA1FC120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878" t="27745" r="28998" b="28628"/>
          <a:stretch/>
        </p:blipFill>
        <p:spPr>
          <a:xfrm>
            <a:off x="3235423" y="5056475"/>
            <a:ext cx="2546812" cy="157188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4D05352-B407-F082-758C-962B072D70B3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24247" t="28751" r="36972" b="28824"/>
          <a:stretch/>
        </p:blipFill>
        <p:spPr>
          <a:xfrm>
            <a:off x="6156231" y="5096618"/>
            <a:ext cx="2480564" cy="153174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5414F53-C976-FC43-6CEF-696D9ABEA86E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23682" t="27745" r="30828" b="27757"/>
          <a:stretch/>
        </p:blipFill>
        <p:spPr>
          <a:xfrm>
            <a:off x="9111122" y="5096618"/>
            <a:ext cx="2420052" cy="157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67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2023-10-27T04:49:24Z</dcterms:created>
  <dcterms:modified xsi:type="dcterms:W3CDTF">2023-10-27T05:56:25Z</dcterms:modified>
</cp:coreProperties>
</file>