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1" r:id="rId2"/>
    <p:sldId id="768" r:id="rId3"/>
    <p:sldId id="774" r:id="rId4"/>
    <p:sldId id="758" r:id="rId5"/>
    <p:sldId id="773" r:id="rId6"/>
    <p:sldId id="762" r:id="rId7"/>
    <p:sldId id="769" r:id="rId8"/>
    <p:sldId id="767" r:id="rId9"/>
    <p:sldId id="771" r:id="rId10"/>
    <p:sldId id="772" r:id="rId11"/>
    <p:sldId id="742" r:id="rId12"/>
    <p:sldId id="74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C3A0B9-031A-4B59-B251-7A1C7161922D}" v="294" dt="2025-09-11T07:35:09.9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undo custSel addSld delSld modSld">
      <pc:chgData name="Stewart Gale" userId="3647ddd2-6040-41ae-a96d-232c23482af8" providerId="ADAL" clId="{06789ACE-9C8B-434B-894E-5A86F9D6F4CB}" dt="2025-09-11T07:35:25.450" v="333" actId="1076"/>
      <pc:docMkLst>
        <pc:docMk/>
      </pc:docMkLst>
      <pc:sldChg chg="addSp delSp modSp mod addAnim delAnim">
        <pc:chgData name="Stewart Gale" userId="3647ddd2-6040-41ae-a96d-232c23482af8" providerId="ADAL" clId="{06789ACE-9C8B-434B-894E-5A86F9D6F4CB}" dt="2025-09-11T07:35:25.450" v="333" actId="1076"/>
        <pc:sldMkLst>
          <pc:docMk/>
          <pc:sldMk cId="3483639230" sldId="743"/>
        </pc:sldMkLst>
        <pc:spChg chg="mod">
          <ac:chgData name="Stewart Gale" userId="3647ddd2-6040-41ae-a96d-232c23482af8" providerId="ADAL" clId="{06789ACE-9C8B-434B-894E-5A86F9D6F4CB}" dt="2025-09-11T07:34:23.611" v="316" actId="20577"/>
          <ac:spMkLst>
            <pc:docMk/>
            <pc:sldMk cId="3483639230" sldId="743"/>
            <ac:spMk id="2" creationId="{703CF8EB-06D0-4E42-BDD9-A28E4B8056FE}"/>
          </ac:spMkLst>
        </pc:spChg>
        <pc:spChg chg="mod">
          <ac:chgData name="Stewart Gale" userId="3647ddd2-6040-41ae-a96d-232c23482af8" providerId="ADAL" clId="{06789ACE-9C8B-434B-894E-5A86F9D6F4CB}" dt="2025-09-11T07:34:38.398" v="320" actId="1076"/>
          <ac:spMkLst>
            <pc:docMk/>
            <pc:sldMk cId="3483639230" sldId="743"/>
            <ac:spMk id="6" creationId="{2B66949A-0E87-0C42-268D-53F9FA271F35}"/>
          </ac:spMkLst>
        </pc:spChg>
        <pc:spChg chg="mod">
          <ac:chgData name="Stewart Gale" userId="3647ddd2-6040-41ae-a96d-232c23482af8" providerId="ADAL" clId="{06789ACE-9C8B-434B-894E-5A86F9D6F4CB}" dt="2025-09-11T07:34:34.499" v="318" actId="1076"/>
          <ac:spMkLst>
            <pc:docMk/>
            <pc:sldMk cId="3483639230" sldId="743"/>
            <ac:spMk id="12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7:34:34.499" v="318" actId="1076"/>
          <ac:spMkLst>
            <pc:docMk/>
            <pc:sldMk cId="3483639230" sldId="743"/>
            <ac:spMk id="14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7:34:34.499" v="318" actId="1076"/>
          <ac:spMkLst>
            <pc:docMk/>
            <pc:sldMk cId="3483639230" sldId="743"/>
            <ac:spMk id="15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7:34:34.499" v="318" actId="1076"/>
          <ac:spMkLst>
            <pc:docMk/>
            <pc:sldMk cId="3483639230" sldId="743"/>
            <ac:spMk id="21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7:34:34.499" v="318" actId="1076"/>
          <ac:spMkLst>
            <pc:docMk/>
            <pc:sldMk cId="3483639230" sldId="743"/>
            <ac:spMk id="23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7:34:34.499" v="318" actId="1076"/>
          <ac:spMkLst>
            <pc:docMk/>
            <pc:sldMk cId="3483639230" sldId="743"/>
            <ac:spMk id="25" creationId="{00000000-0000-0000-0000-000000000000}"/>
          </ac:spMkLst>
        </pc:spChg>
        <pc:spChg chg="add del mod">
          <ac:chgData name="Stewart Gale" userId="3647ddd2-6040-41ae-a96d-232c23482af8" providerId="ADAL" clId="{06789ACE-9C8B-434B-894E-5A86F9D6F4CB}" dt="2025-09-11T07:35:25.450" v="333" actId="1076"/>
          <ac:spMkLst>
            <pc:docMk/>
            <pc:sldMk cId="3483639230" sldId="743"/>
            <ac:spMk id="32" creationId="{00000000-0000-0000-0000-000000000000}"/>
          </ac:spMkLst>
        </pc:spChg>
        <pc:spChg chg="add del mod">
          <ac:chgData name="Stewart Gale" userId="3647ddd2-6040-41ae-a96d-232c23482af8" providerId="ADAL" clId="{06789ACE-9C8B-434B-894E-5A86F9D6F4CB}" dt="2025-09-11T07:35:17.616" v="332" actId="1076"/>
          <ac:spMkLst>
            <pc:docMk/>
            <pc:sldMk cId="3483639230" sldId="743"/>
            <ac:spMk id="33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7:35:25.450" v="333" actId="1076"/>
          <ac:spMkLst>
            <pc:docMk/>
            <pc:sldMk cId="3483639230" sldId="743"/>
            <ac:spMk id="34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7:35:07.730" v="329" actId="1076"/>
          <ac:spMkLst>
            <pc:docMk/>
            <pc:sldMk cId="3483639230" sldId="743"/>
            <ac:spMk id="35" creationId="{00000000-0000-0000-0000-000000000000}"/>
          </ac:spMkLst>
        </pc:spChg>
        <pc:picChg chg="mod">
          <ac:chgData name="Stewart Gale" userId="3647ddd2-6040-41ae-a96d-232c23482af8" providerId="ADAL" clId="{06789ACE-9C8B-434B-894E-5A86F9D6F4CB}" dt="2025-09-11T07:34:34.499" v="318" actId="1076"/>
          <ac:picMkLst>
            <pc:docMk/>
            <pc:sldMk cId="3483639230" sldId="743"/>
            <ac:picMk id="10" creationId="{00000000-0000-0000-0000-000000000000}"/>
          </ac:picMkLst>
        </pc:picChg>
        <pc:picChg chg="mod">
          <ac:chgData name="Stewart Gale" userId="3647ddd2-6040-41ae-a96d-232c23482af8" providerId="ADAL" clId="{06789ACE-9C8B-434B-894E-5A86F9D6F4CB}" dt="2025-09-11T07:34:34.499" v="318" actId="1076"/>
          <ac:picMkLst>
            <pc:docMk/>
            <pc:sldMk cId="3483639230" sldId="743"/>
            <ac:picMk id="18" creationId="{00000000-0000-0000-0000-000000000000}"/>
          </ac:picMkLst>
        </pc:picChg>
        <pc:cxnChg chg="mod">
          <ac:chgData name="Stewart Gale" userId="3647ddd2-6040-41ae-a96d-232c23482af8" providerId="ADAL" clId="{06789ACE-9C8B-434B-894E-5A86F9D6F4CB}" dt="2025-09-11T07:34:34.499" v="318" actId="1076"/>
          <ac:cxnSpMkLst>
            <pc:docMk/>
            <pc:sldMk cId="3483639230" sldId="743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06789ACE-9C8B-434B-894E-5A86F9D6F4CB}" dt="2025-09-11T07:34:34.499" v="318" actId="1076"/>
          <ac:cxnSpMkLst>
            <pc:docMk/>
            <pc:sldMk cId="3483639230" sldId="743"/>
            <ac:cxnSpMk id="27" creationId="{00000000-0000-0000-0000-000000000000}"/>
          </ac:cxnSpMkLst>
        </pc:cxnChg>
      </pc:sldChg>
      <pc:sldChg chg="del">
        <pc:chgData name="Stewart Gale" userId="3647ddd2-6040-41ae-a96d-232c23482af8" providerId="ADAL" clId="{06789ACE-9C8B-434B-894E-5A86F9D6F4CB}" dt="2025-09-11T06:37:23.378" v="151" actId="47"/>
        <pc:sldMkLst>
          <pc:docMk/>
          <pc:sldMk cId="1732399920" sldId="757"/>
        </pc:sldMkLst>
      </pc:sldChg>
      <pc:sldChg chg="delSp modSp mod delAnim modAnim">
        <pc:chgData name="Stewart Gale" userId="3647ddd2-6040-41ae-a96d-232c23482af8" providerId="ADAL" clId="{06789ACE-9C8B-434B-894E-5A86F9D6F4CB}" dt="2025-09-11T06:37:33.733" v="152"/>
        <pc:sldMkLst>
          <pc:docMk/>
          <pc:sldMk cId="2137105557" sldId="758"/>
        </pc:sldMkLst>
        <pc:spChg chg="mod">
          <ac:chgData name="Stewart Gale" userId="3647ddd2-6040-41ae-a96d-232c23482af8" providerId="ADAL" clId="{06789ACE-9C8B-434B-894E-5A86F9D6F4CB}" dt="2025-09-11T06:34:30.529" v="139" actId="207"/>
          <ac:spMkLst>
            <pc:docMk/>
            <pc:sldMk cId="2137105557" sldId="758"/>
            <ac:spMk id="4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6:34:12.298" v="137" actId="1076"/>
          <ac:spMkLst>
            <pc:docMk/>
            <pc:sldMk cId="2137105557" sldId="758"/>
            <ac:spMk id="5" creationId="{00000000-0000-0000-0000-000000000000}"/>
          </ac:spMkLst>
        </pc:spChg>
        <pc:spChg chg="del mod">
          <ac:chgData name="Stewart Gale" userId="3647ddd2-6040-41ae-a96d-232c23482af8" providerId="ADAL" clId="{06789ACE-9C8B-434B-894E-5A86F9D6F4CB}" dt="2025-09-11T06:34:02.196" v="134" actId="478"/>
          <ac:spMkLst>
            <pc:docMk/>
            <pc:sldMk cId="2137105557" sldId="758"/>
            <ac:spMk id="6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6:35:50.430" v="149" actId="20577"/>
          <ac:spMkLst>
            <pc:docMk/>
            <pc:sldMk cId="2137105557" sldId="758"/>
            <ac:spMk id="9" creationId="{DB4A8711-C9BC-4455-A673-88A5EF679CB3}"/>
          </ac:spMkLst>
        </pc:spChg>
        <pc:spChg chg="mod">
          <ac:chgData name="Stewart Gale" userId="3647ddd2-6040-41ae-a96d-232c23482af8" providerId="ADAL" clId="{06789ACE-9C8B-434B-894E-5A86F9D6F4CB}" dt="2025-09-11T06:34:33.344" v="140" actId="207"/>
          <ac:spMkLst>
            <pc:docMk/>
            <pc:sldMk cId="2137105557" sldId="758"/>
            <ac:spMk id="11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11T06:34:08.322" v="135" actId="1076"/>
          <ac:spMkLst>
            <pc:docMk/>
            <pc:sldMk cId="2137105557" sldId="758"/>
            <ac:spMk id="15" creationId="{00000000-0000-0000-0000-000000000000}"/>
          </ac:spMkLst>
        </pc:spChg>
        <pc:spChg chg="del">
          <ac:chgData name="Stewart Gale" userId="3647ddd2-6040-41ae-a96d-232c23482af8" providerId="ADAL" clId="{06789ACE-9C8B-434B-894E-5A86F9D6F4CB}" dt="2025-09-11T06:32:44.376" v="84" actId="478"/>
          <ac:spMkLst>
            <pc:docMk/>
            <pc:sldMk cId="2137105557" sldId="758"/>
            <ac:spMk id="16" creationId="{00000000-0000-0000-0000-000000000000}"/>
          </ac:spMkLst>
        </pc:spChg>
        <pc:picChg chg="mod">
          <ac:chgData name="Stewart Gale" userId="3647ddd2-6040-41ae-a96d-232c23482af8" providerId="ADAL" clId="{06789ACE-9C8B-434B-894E-5A86F9D6F4CB}" dt="2025-09-11T06:34:12.298" v="137" actId="1076"/>
          <ac:picMkLst>
            <pc:docMk/>
            <pc:sldMk cId="2137105557" sldId="758"/>
            <ac:picMk id="2" creationId="{00000000-0000-0000-0000-000000000000}"/>
          </ac:picMkLst>
        </pc:picChg>
        <pc:picChg chg="mod">
          <ac:chgData name="Stewart Gale" userId="3647ddd2-6040-41ae-a96d-232c23482af8" providerId="ADAL" clId="{06789ACE-9C8B-434B-894E-5A86F9D6F4CB}" dt="2025-09-11T06:34:08.322" v="135" actId="1076"/>
          <ac:picMkLst>
            <pc:docMk/>
            <pc:sldMk cId="2137105557" sldId="758"/>
            <ac:picMk id="3" creationId="{00000000-0000-0000-0000-000000000000}"/>
          </ac:picMkLst>
        </pc:picChg>
      </pc:sldChg>
      <pc:sldChg chg="modSp mod">
        <pc:chgData name="Stewart Gale" userId="3647ddd2-6040-41ae-a96d-232c23482af8" providerId="ADAL" clId="{06789ACE-9C8B-434B-894E-5A86F9D6F4CB}" dt="2025-09-11T06:41:17.242" v="308" actId="1076"/>
        <pc:sldMkLst>
          <pc:docMk/>
          <pc:sldMk cId="2503247953" sldId="762"/>
        </pc:sldMkLst>
        <pc:picChg chg="mod">
          <ac:chgData name="Stewart Gale" userId="3647ddd2-6040-41ae-a96d-232c23482af8" providerId="ADAL" clId="{06789ACE-9C8B-434B-894E-5A86F9D6F4CB}" dt="2025-09-11T06:41:17.242" v="308" actId="1076"/>
          <ac:picMkLst>
            <pc:docMk/>
            <pc:sldMk cId="2503247953" sldId="762"/>
            <ac:picMk id="3" creationId="{4938DB94-04EE-D934-C28C-008A63261171}"/>
          </ac:picMkLst>
        </pc:picChg>
      </pc:sldChg>
      <pc:sldChg chg="modSp del mod">
        <pc:chgData name="Stewart Gale" userId="3647ddd2-6040-41ae-a96d-232c23482af8" providerId="ADAL" clId="{06789ACE-9C8B-434B-894E-5A86F9D6F4CB}" dt="2025-09-11T06:32:52.468" v="87" actId="47"/>
        <pc:sldMkLst>
          <pc:docMk/>
          <pc:sldMk cId="1079712431" sldId="770"/>
        </pc:sldMkLst>
        <pc:spChg chg="mod">
          <ac:chgData name="Stewart Gale" userId="3647ddd2-6040-41ae-a96d-232c23482af8" providerId="ADAL" clId="{06789ACE-9C8B-434B-894E-5A86F9D6F4CB}" dt="2025-09-11T06:32:01.279" v="11" actId="20577"/>
          <ac:spMkLst>
            <pc:docMk/>
            <pc:sldMk cId="1079712431" sldId="770"/>
            <ac:spMk id="9" creationId="{DB4A8711-C9BC-4455-A673-88A5EF679CB3}"/>
          </ac:spMkLst>
        </pc:spChg>
      </pc:sldChg>
      <pc:sldChg chg="delSp modSp add mod">
        <pc:chgData name="Stewart Gale" userId="3647ddd2-6040-41ae-a96d-232c23482af8" providerId="ADAL" clId="{06789ACE-9C8B-434B-894E-5A86F9D6F4CB}" dt="2025-09-11T06:39:23.285" v="283" actId="1076"/>
        <pc:sldMkLst>
          <pc:docMk/>
          <pc:sldMk cId="3119684033" sldId="773"/>
        </pc:sldMkLst>
        <pc:spChg chg="del mod">
          <ac:chgData name="Stewart Gale" userId="3647ddd2-6040-41ae-a96d-232c23482af8" providerId="ADAL" clId="{06789ACE-9C8B-434B-894E-5A86F9D6F4CB}" dt="2025-09-11T06:37:49.592" v="154" actId="478"/>
          <ac:spMkLst>
            <pc:docMk/>
            <pc:sldMk cId="3119684033" sldId="773"/>
            <ac:spMk id="4" creationId="{400CFA2E-EEB7-09D7-007D-E369EFCF9879}"/>
          </ac:spMkLst>
        </pc:spChg>
        <pc:spChg chg="del mod">
          <ac:chgData name="Stewart Gale" userId="3647ddd2-6040-41ae-a96d-232c23482af8" providerId="ADAL" clId="{06789ACE-9C8B-434B-894E-5A86F9D6F4CB}" dt="2025-09-11T06:37:51.809" v="155" actId="478"/>
          <ac:spMkLst>
            <pc:docMk/>
            <pc:sldMk cId="3119684033" sldId="773"/>
            <ac:spMk id="5" creationId="{ECECFE13-3BB3-68F4-30A5-22117A5CF0FD}"/>
          </ac:spMkLst>
        </pc:spChg>
        <pc:spChg chg="mod">
          <ac:chgData name="Stewart Gale" userId="3647ddd2-6040-41ae-a96d-232c23482af8" providerId="ADAL" clId="{06789ACE-9C8B-434B-894E-5A86F9D6F4CB}" dt="2025-09-11T06:39:23.285" v="283" actId="1076"/>
          <ac:spMkLst>
            <pc:docMk/>
            <pc:sldMk cId="3119684033" sldId="773"/>
            <ac:spMk id="6" creationId="{6742A998-7957-8064-832A-D40A9EBF5C7D}"/>
          </ac:spMkLst>
        </pc:spChg>
        <pc:spChg chg="del">
          <ac:chgData name="Stewart Gale" userId="3647ddd2-6040-41ae-a96d-232c23482af8" providerId="ADAL" clId="{06789ACE-9C8B-434B-894E-5A86F9D6F4CB}" dt="2025-09-11T06:34:46.726" v="142" actId="478"/>
          <ac:spMkLst>
            <pc:docMk/>
            <pc:sldMk cId="3119684033" sldId="773"/>
            <ac:spMk id="9" creationId="{108094E5-4817-7526-4A86-070D6E48A4C9}"/>
          </ac:spMkLst>
        </pc:spChg>
        <pc:spChg chg="del mod">
          <ac:chgData name="Stewart Gale" userId="3647ddd2-6040-41ae-a96d-232c23482af8" providerId="ADAL" clId="{06789ACE-9C8B-434B-894E-5A86F9D6F4CB}" dt="2025-09-11T06:37:49.592" v="154" actId="478"/>
          <ac:spMkLst>
            <pc:docMk/>
            <pc:sldMk cId="3119684033" sldId="773"/>
            <ac:spMk id="11" creationId="{CFC95679-4259-29BD-A9B1-5F7A9DB37EF2}"/>
          </ac:spMkLst>
        </pc:spChg>
        <pc:spChg chg="del mod">
          <ac:chgData name="Stewart Gale" userId="3647ddd2-6040-41ae-a96d-232c23482af8" providerId="ADAL" clId="{06789ACE-9C8B-434B-894E-5A86F9D6F4CB}" dt="2025-09-11T06:37:49.592" v="154" actId="478"/>
          <ac:spMkLst>
            <pc:docMk/>
            <pc:sldMk cId="3119684033" sldId="773"/>
            <ac:spMk id="15" creationId="{1F637C6F-4EBA-549F-F09A-6F908FA00110}"/>
          </ac:spMkLst>
        </pc:spChg>
        <pc:picChg chg="del mod">
          <ac:chgData name="Stewart Gale" userId="3647ddd2-6040-41ae-a96d-232c23482af8" providerId="ADAL" clId="{06789ACE-9C8B-434B-894E-5A86F9D6F4CB}" dt="2025-09-11T06:37:49.592" v="154" actId="478"/>
          <ac:picMkLst>
            <pc:docMk/>
            <pc:sldMk cId="3119684033" sldId="773"/>
            <ac:picMk id="2" creationId="{EF707FC7-549B-03A5-9AF5-EA85E261E4E4}"/>
          </ac:picMkLst>
        </pc:picChg>
        <pc:picChg chg="del mod">
          <ac:chgData name="Stewart Gale" userId="3647ddd2-6040-41ae-a96d-232c23482af8" providerId="ADAL" clId="{06789ACE-9C8B-434B-894E-5A86F9D6F4CB}" dt="2025-09-11T06:37:49.592" v="154" actId="478"/>
          <ac:picMkLst>
            <pc:docMk/>
            <pc:sldMk cId="3119684033" sldId="773"/>
            <ac:picMk id="3" creationId="{052A5B80-3C3D-B0CA-F6FE-86C0ED2738EC}"/>
          </ac:picMkLst>
        </pc:picChg>
      </pc:sldChg>
      <pc:sldChg chg="delSp modSp add mod delAnim">
        <pc:chgData name="Stewart Gale" userId="3647ddd2-6040-41ae-a96d-232c23482af8" providerId="ADAL" clId="{06789ACE-9C8B-434B-894E-5A86F9D6F4CB}" dt="2025-09-11T06:40:55.129" v="306" actId="1076"/>
        <pc:sldMkLst>
          <pc:docMk/>
          <pc:sldMk cId="453404454" sldId="774"/>
        </pc:sldMkLst>
        <pc:spChg chg="mod">
          <ac:chgData name="Stewart Gale" userId="3647ddd2-6040-41ae-a96d-232c23482af8" providerId="ADAL" clId="{06789ACE-9C8B-434B-894E-5A86F9D6F4CB}" dt="2025-09-11T06:40:46.988" v="302" actId="1076"/>
          <ac:spMkLst>
            <pc:docMk/>
            <pc:sldMk cId="453404454" sldId="774"/>
            <ac:spMk id="4" creationId="{A0605EFA-F158-0E15-F5C1-E5EE45764F74}"/>
          </ac:spMkLst>
        </pc:spChg>
        <pc:spChg chg="del mod">
          <ac:chgData name="Stewart Gale" userId="3647ddd2-6040-41ae-a96d-232c23482af8" providerId="ADAL" clId="{06789ACE-9C8B-434B-894E-5A86F9D6F4CB}" dt="2025-09-11T06:40:27.108" v="292" actId="478"/>
          <ac:spMkLst>
            <pc:docMk/>
            <pc:sldMk cId="453404454" sldId="774"/>
            <ac:spMk id="5" creationId="{D8F84B01-1C0B-835D-049B-D9D678FCF715}"/>
          </ac:spMkLst>
        </pc:spChg>
        <pc:spChg chg="del">
          <ac:chgData name="Stewart Gale" userId="3647ddd2-6040-41ae-a96d-232c23482af8" providerId="ADAL" clId="{06789ACE-9C8B-434B-894E-5A86F9D6F4CB}" dt="2025-09-11T06:40:07.111" v="285" actId="478"/>
          <ac:spMkLst>
            <pc:docMk/>
            <pc:sldMk cId="453404454" sldId="774"/>
            <ac:spMk id="9" creationId="{7D3DFC52-5055-EEA9-C290-778654B505C5}"/>
          </ac:spMkLst>
        </pc:spChg>
        <pc:spChg chg="del">
          <ac:chgData name="Stewart Gale" userId="3647ddd2-6040-41ae-a96d-232c23482af8" providerId="ADAL" clId="{06789ACE-9C8B-434B-894E-5A86F9D6F4CB}" dt="2025-09-11T06:40:09.350" v="286" actId="478"/>
          <ac:spMkLst>
            <pc:docMk/>
            <pc:sldMk cId="453404454" sldId="774"/>
            <ac:spMk id="11" creationId="{421113AF-5D85-6D15-259C-21B44D4A2138}"/>
          </ac:spMkLst>
        </pc:spChg>
        <pc:spChg chg="del">
          <ac:chgData name="Stewart Gale" userId="3647ddd2-6040-41ae-a96d-232c23482af8" providerId="ADAL" clId="{06789ACE-9C8B-434B-894E-5A86F9D6F4CB}" dt="2025-09-11T06:40:09.350" v="286" actId="478"/>
          <ac:spMkLst>
            <pc:docMk/>
            <pc:sldMk cId="453404454" sldId="774"/>
            <ac:spMk id="15" creationId="{F4461E85-364E-6A16-C7C6-A569EB712369}"/>
          </ac:spMkLst>
        </pc:spChg>
        <pc:picChg chg="mod modCrop">
          <ac:chgData name="Stewart Gale" userId="3647ddd2-6040-41ae-a96d-232c23482af8" providerId="ADAL" clId="{06789ACE-9C8B-434B-894E-5A86F9D6F4CB}" dt="2025-09-11T06:40:55.129" v="306" actId="1076"/>
          <ac:picMkLst>
            <pc:docMk/>
            <pc:sldMk cId="453404454" sldId="774"/>
            <ac:picMk id="2" creationId="{0F566868-CDD2-074A-CBCD-57E677124AEA}"/>
          </ac:picMkLst>
        </pc:picChg>
        <pc:picChg chg="del">
          <ac:chgData name="Stewart Gale" userId="3647ddd2-6040-41ae-a96d-232c23482af8" providerId="ADAL" clId="{06789ACE-9C8B-434B-894E-5A86F9D6F4CB}" dt="2025-09-11T06:40:09.350" v="286" actId="478"/>
          <ac:picMkLst>
            <pc:docMk/>
            <pc:sldMk cId="453404454" sldId="774"/>
            <ac:picMk id="3" creationId="{95BD0CC0-53CC-D35C-649B-C49036156974}"/>
          </ac:picMkLst>
        </pc:picChg>
      </pc:sldChg>
    </pc:docChg>
  </pc:docChgLst>
  <pc:docChgLst>
    <pc:chgData name="Stewart Gale" userId="3647ddd2-6040-41ae-a96d-232c23482af8" providerId="ADAL" clId="{98C3A0B9-031A-4B59-B251-7A1C7161922D}"/>
    <pc:docChg chg="undo custSel addSld delSld modSld sldOrd modMainMaster modNotesMaster">
      <pc:chgData name="Stewart Gale" userId="3647ddd2-6040-41ae-a96d-232c23482af8" providerId="ADAL" clId="{98C3A0B9-031A-4B59-B251-7A1C7161922D}" dt="2024-06-23T07:10:11.191" v="605" actId="47"/>
      <pc:docMkLst>
        <pc:docMk/>
      </pc:docMkLst>
      <pc:sldChg chg="addSp delSp modSp mod ord delAnim modAnim">
        <pc:chgData name="Stewart Gale" userId="3647ddd2-6040-41ae-a96d-232c23482af8" providerId="ADAL" clId="{98C3A0B9-031A-4B59-B251-7A1C7161922D}" dt="2024-06-23T07:04:34.228" v="542"/>
        <pc:sldMkLst>
          <pc:docMk/>
          <pc:sldMk cId="3863889817" sldId="742"/>
        </pc:sldMkLst>
      </pc:sldChg>
      <pc:sldChg chg="addSp delSp modSp mod delAnim modAnim">
        <pc:chgData name="Stewart Gale" userId="3647ddd2-6040-41ae-a96d-232c23482af8" providerId="ADAL" clId="{98C3A0B9-031A-4B59-B251-7A1C7161922D}" dt="2024-06-23T07:10:04.131" v="604" actId="1037"/>
        <pc:sldMkLst>
          <pc:docMk/>
          <pc:sldMk cId="3483639230" sldId="743"/>
        </pc:sldMkLst>
      </pc:sldChg>
      <pc:sldChg chg="delSp modSp mod">
        <pc:chgData name="Stewart Gale" userId="3647ddd2-6040-41ae-a96d-232c23482af8" providerId="ADAL" clId="{98C3A0B9-031A-4B59-B251-7A1C7161922D}" dt="2024-06-21T05:51:22.905" v="152" actId="1076"/>
        <pc:sldMkLst>
          <pc:docMk/>
          <pc:sldMk cId="1732399920" sldId="757"/>
        </pc:sldMkLst>
      </pc:sldChg>
      <pc:sldChg chg="delSp modSp mod">
        <pc:chgData name="Stewart Gale" userId="3647ddd2-6040-41ae-a96d-232c23482af8" providerId="ADAL" clId="{98C3A0B9-031A-4B59-B251-7A1C7161922D}" dt="2024-06-21T05:54:26.474" v="234" actId="1076"/>
        <pc:sldMkLst>
          <pc:docMk/>
          <pc:sldMk cId="2137105557" sldId="758"/>
        </pc:sldMkLst>
      </pc:sldChg>
      <pc:sldChg chg="delSp modSp mod">
        <pc:chgData name="Stewart Gale" userId="3647ddd2-6040-41ae-a96d-232c23482af8" providerId="ADAL" clId="{98C3A0B9-031A-4B59-B251-7A1C7161922D}" dt="2024-06-21T05:49:04.683" v="93" actId="1076"/>
        <pc:sldMkLst>
          <pc:docMk/>
          <pc:sldMk cId="98866087" sldId="761"/>
        </pc:sldMkLst>
      </pc:sldChg>
      <pc:sldChg chg="addSp delSp modSp mod">
        <pc:chgData name="Stewart Gale" userId="3647ddd2-6040-41ae-a96d-232c23482af8" providerId="ADAL" clId="{98C3A0B9-031A-4B59-B251-7A1C7161922D}" dt="2024-06-21T05:58:23.021" v="286" actId="1076"/>
        <pc:sldMkLst>
          <pc:docMk/>
          <pc:sldMk cId="2503247953" sldId="762"/>
        </pc:sldMkLst>
      </pc:sldChg>
      <pc:sldChg chg="modSp del mod">
        <pc:chgData name="Stewart Gale" userId="3647ddd2-6040-41ae-a96d-232c23482af8" providerId="ADAL" clId="{98C3A0B9-031A-4B59-B251-7A1C7161922D}" dt="2024-06-21T05:55:35.307" v="247" actId="47"/>
        <pc:sldMkLst>
          <pc:docMk/>
          <pc:sldMk cId="3305005740" sldId="763"/>
        </pc:sldMkLst>
      </pc:sldChg>
      <pc:sldChg chg="addSp delSp modSp del mod ord delAnim modAnim">
        <pc:chgData name="Stewart Gale" userId="3647ddd2-6040-41ae-a96d-232c23482af8" providerId="ADAL" clId="{98C3A0B9-031A-4B59-B251-7A1C7161922D}" dt="2024-06-23T06:56:26.632" v="503" actId="47"/>
        <pc:sldMkLst>
          <pc:docMk/>
          <pc:sldMk cId="3065640412" sldId="765"/>
        </pc:sldMkLst>
      </pc:sldChg>
      <pc:sldChg chg="delSp modSp del mod delAnim">
        <pc:chgData name="Stewart Gale" userId="3647ddd2-6040-41ae-a96d-232c23482af8" providerId="ADAL" clId="{98C3A0B9-031A-4B59-B251-7A1C7161922D}" dt="2024-06-21T06:02:49.082" v="391" actId="47"/>
        <pc:sldMkLst>
          <pc:docMk/>
          <pc:sldMk cId="4120916826" sldId="766"/>
        </pc:sldMkLst>
      </pc:sldChg>
      <pc:sldChg chg="delSp modSp mod">
        <pc:chgData name="Stewart Gale" userId="3647ddd2-6040-41ae-a96d-232c23482af8" providerId="ADAL" clId="{98C3A0B9-031A-4B59-B251-7A1C7161922D}" dt="2024-06-21T06:00:03.507" v="325" actId="1036"/>
        <pc:sldMkLst>
          <pc:docMk/>
          <pc:sldMk cId="269846213" sldId="767"/>
        </pc:sldMkLst>
      </pc:sldChg>
      <pc:sldChg chg="addSp delSp modSp mod delAnim">
        <pc:chgData name="Stewart Gale" userId="3647ddd2-6040-41ae-a96d-232c23482af8" providerId="ADAL" clId="{98C3A0B9-031A-4B59-B251-7A1C7161922D}" dt="2024-06-21T05:50:17.672" v="122" actId="1076"/>
        <pc:sldMkLst>
          <pc:docMk/>
          <pc:sldMk cId="1539269203" sldId="768"/>
        </pc:sldMkLst>
      </pc:sldChg>
      <pc:sldChg chg="delSp modSp mod">
        <pc:chgData name="Stewart Gale" userId="3647ddd2-6040-41ae-a96d-232c23482af8" providerId="ADAL" clId="{98C3A0B9-031A-4B59-B251-7A1C7161922D}" dt="2024-06-21T05:59:27.384" v="311" actId="1076"/>
        <pc:sldMkLst>
          <pc:docMk/>
          <pc:sldMk cId="4142345993" sldId="769"/>
        </pc:sldMkLst>
      </pc:sldChg>
      <pc:sldChg chg="modSp add mod">
        <pc:chgData name="Stewart Gale" userId="3647ddd2-6040-41ae-a96d-232c23482af8" providerId="ADAL" clId="{98C3A0B9-031A-4B59-B251-7A1C7161922D}" dt="2024-06-21T05:55:32.749" v="246" actId="1076"/>
        <pc:sldMkLst>
          <pc:docMk/>
          <pc:sldMk cId="1079712431" sldId="770"/>
        </pc:sldMkLst>
      </pc:sldChg>
      <pc:sldChg chg="addSp modSp add mod modAnim">
        <pc:chgData name="Stewart Gale" userId="3647ddd2-6040-41ae-a96d-232c23482af8" providerId="ADAL" clId="{98C3A0B9-031A-4B59-B251-7A1C7161922D}" dt="2024-06-23T07:00:54.869" v="530"/>
        <pc:sldMkLst>
          <pc:docMk/>
          <pc:sldMk cId="1736929850" sldId="771"/>
        </pc:sldMkLst>
      </pc:sldChg>
      <pc:sldChg chg="addSp delSp modSp add mod delAnim modAnim">
        <pc:chgData name="Stewart Gale" userId="3647ddd2-6040-41ae-a96d-232c23482af8" providerId="ADAL" clId="{98C3A0B9-031A-4B59-B251-7A1C7161922D}" dt="2024-06-23T07:02:23.116" v="533"/>
        <pc:sldMkLst>
          <pc:docMk/>
          <pc:sldMk cId="1839103749" sldId="772"/>
        </pc:sldMkLst>
      </pc:sldChg>
      <pc:sldChg chg="add del">
        <pc:chgData name="Stewart Gale" userId="3647ddd2-6040-41ae-a96d-232c23482af8" providerId="ADAL" clId="{98C3A0B9-031A-4B59-B251-7A1C7161922D}" dt="2024-06-23T06:57:52.116" v="509" actId="47"/>
        <pc:sldMkLst>
          <pc:docMk/>
          <pc:sldMk cId="721811472" sldId="773"/>
        </pc:sldMkLst>
      </pc:sldChg>
      <pc:sldChg chg="delSp add del mod delAnim">
        <pc:chgData name="Stewart Gale" userId="3647ddd2-6040-41ae-a96d-232c23482af8" providerId="ADAL" clId="{98C3A0B9-031A-4B59-B251-7A1C7161922D}" dt="2024-06-23T07:10:11.191" v="605" actId="47"/>
        <pc:sldMkLst>
          <pc:docMk/>
          <pc:sldMk cId="1434920554" sldId="773"/>
        </pc:sldMkLst>
      </pc:sldChg>
      <pc:sldMasterChg chg="modSp modSldLayout">
        <pc:chgData name="Stewart Gale" userId="3647ddd2-6040-41ae-a96d-232c23482af8" providerId="ADAL" clId="{98C3A0B9-031A-4B59-B251-7A1C7161922D}" dt="2024-06-21T05:48:54.992" v="89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98C3A0B9-031A-4B59-B251-7A1C7161922D}" dt="2024-06-21T05:48:54.992" v="89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98C3A0B9-031A-4B59-B251-7A1C7161922D}" dt="2024-06-21T05:48:54.992" v="89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98C3A0B9-031A-4B59-B251-7A1C7161922D}" dt="2024-06-21T05:48:54.992" v="89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98C3A0B9-031A-4B59-B251-7A1C7161922D}" dt="2024-06-21T05:48:54.992" v="89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98C3A0B9-031A-4B59-B251-7A1C7161922D}" dt="2024-06-21T05:48:54.992" v="89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98C3A0B9-031A-4B59-B251-7A1C7161922D}" dt="2024-06-21T05:48:54.992" v="89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98C3A0B9-031A-4B59-B251-7A1C7161922D}" dt="2024-06-21T05:48:54.992" v="89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B0E4E6E9-4A54-4DDD-BDA9-B63CFF4BF8B8}"/>
    <pc:docChg chg="modSld">
      <pc:chgData name="Stewart Gale" userId="3647ddd2-6040-41ae-a96d-232c23482af8" providerId="ADAL" clId="{B0E4E6E9-4A54-4DDD-BDA9-B63CFF4BF8B8}" dt="2021-04-28T05:29:49.143" v="5" actId="403"/>
      <pc:docMkLst>
        <pc:docMk/>
      </pc:docMkLst>
      <pc:sldChg chg="modSp mod">
        <pc:chgData name="Stewart Gale" userId="3647ddd2-6040-41ae-a96d-232c23482af8" providerId="ADAL" clId="{B0E4E6E9-4A54-4DDD-BDA9-B63CFF4BF8B8}" dt="2021-04-28T05:29:49.143" v="5" actId="403"/>
        <pc:sldMkLst>
          <pc:docMk/>
          <pc:sldMk cId="98866087" sldId="761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07T07:14:54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17023,'0'0'207,"2"2"-518,19 31-354,-20-31 405,1 0-367,0-1 479,1-1-1,-1 1 1,0 0 0,0 0-1,-1-1 1,3 1-1,-3-1 1,1 1 0,2-1-1,-3 1 1,1-1-1,2 0 1,-3 0 0,3 0-1,-2 0 1,-1 0-1,3 0 1,-2 0 0,1 0-1,-1 0 1,0-1-1,1 1 1,-1 0 0,0-1-1,1 1 1,-1-1-1,-1 0 1,3 1 0,-2-1-1,-1 0 1,1 0-1,0 0 1,0 0 0,-1 0-1,5-2 1,9-15-3750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572" y="58846"/>
            <a:ext cx="914285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Normal Distribution </a:t>
            </a:r>
          </a:p>
          <a:p>
            <a:pPr algn="ctr"/>
            <a:r>
              <a:rPr lang="en-GB" sz="8000" dirty="0"/>
              <a:t>Hypothesis Testing </a:t>
            </a:r>
          </a:p>
          <a:p>
            <a:pPr algn="ctr"/>
            <a:r>
              <a:rPr lang="en-GB" sz="8000" dirty="0"/>
              <a:t>on Sample Mean</a:t>
            </a:r>
            <a:endParaRPr lang="en-GB" sz="8000" b="1" dirty="0"/>
          </a:p>
          <a:p>
            <a:pPr algn="ctr"/>
            <a:endParaRPr lang="en-GB" sz="3200" dirty="0"/>
          </a:p>
          <a:p>
            <a:pPr algn="ctr"/>
            <a:r>
              <a:rPr lang="en-GB" sz="8000" dirty="0"/>
              <a:t>Chapter 3 </a:t>
            </a:r>
          </a:p>
          <a:p>
            <a:pPr algn="ctr"/>
            <a:r>
              <a:rPr lang="en-GB" sz="8000" dirty="0"/>
              <a:t>(Part 7 of 7)</a:t>
            </a:r>
          </a:p>
        </p:txBody>
      </p:sp>
    </p:spTree>
    <p:extLst>
      <p:ext uri="{BB962C8B-B14F-4D97-AF65-F5344CB8AC3E}">
        <p14:creationId xmlns:p14="http://schemas.microsoft.com/office/powerpoint/2010/main" val="98866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0EA302-EC34-4E41-8D9C-3F367DBF461C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449272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certain company sells fruit juice in cartons. </a:t>
                </a:r>
              </a:p>
              <a:p>
                <a:r>
                  <a:rPr lang="en-GB" sz="2400" dirty="0"/>
                  <a:t>The amount of juice in a carton has a normal distribution with a standard deviation of 3ml.</a:t>
                </a:r>
              </a:p>
              <a:p>
                <a:r>
                  <a:rPr lang="en-GB" sz="2400" dirty="0"/>
                  <a:t>The company claims that the mean amount of juice per carton,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/>
                  <a:t>, is 60ml. A trading inspector has received complaints that the company is overstating the mean amount of juice per carton and wishes to investigate this complaint. The trading inspector takes a random sample of 16 cartons and finds that the mean amount of juice per carton is 59.1ml.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Using a 5% level of significance, and stating your hypotheses clearly, test whether or not there is evidence to uphold this complaint.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0EA302-EC34-4E41-8D9C-3F367DBF4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449272" cy="3416320"/>
              </a:xfrm>
              <a:prstGeom prst="rect">
                <a:avLst/>
              </a:prstGeom>
              <a:blipFill>
                <a:blip r:embed="rId2"/>
                <a:stretch>
                  <a:fillRect b="-16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51384" y="3776795"/>
                <a:ext cx="2520277" cy="10095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800" b="1" dirty="0">
                    <a:solidFill>
                      <a:srgbClr val="FF0000"/>
                    </a:solidFill>
                  </a:rPr>
                  <a:t>Population</a:t>
                </a:r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:r>
                  <a:rPr lang="en-GB" sz="2800" dirty="0">
                    <a:solidFill>
                      <a:prstClr val="black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2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2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2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60,</m:t>
                        </m:r>
                        <m:sSup>
                          <m:sSupPr>
                            <m:ctrlPr>
                              <a:rPr lang="en-GB" sz="28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28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776795"/>
                <a:ext cx="2520277" cy="1009572"/>
              </a:xfrm>
              <a:prstGeom prst="rect">
                <a:avLst/>
              </a:prstGeom>
              <a:blipFill>
                <a:blip r:embed="rId3"/>
                <a:stretch>
                  <a:fillRect t="-6061" b="-1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287688" y="3776795"/>
                <a:ext cx="2880320" cy="10095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800" b="1" dirty="0">
                    <a:solidFill>
                      <a:srgbClr val="0000FF"/>
                    </a:solidFill>
                  </a:rPr>
                  <a:t>Sample </a:t>
                </a:r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60,0.75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3776795"/>
                <a:ext cx="2880320" cy="1009572"/>
              </a:xfrm>
              <a:prstGeom prst="rect">
                <a:avLst/>
              </a:prstGeom>
              <a:blipFill>
                <a:blip r:embed="rId4"/>
                <a:stretch>
                  <a:fillRect t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2504110E-2C84-050C-CF80-ECBD5082D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4" y="4863555"/>
            <a:ext cx="5375550" cy="147515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06031" y="621412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52941" y="6276416"/>
            <a:ext cx="736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050"/>
                </a:solidFill>
              </a:rPr>
              <a:t>59.1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59496" y="627641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60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F2E9AB-B3A2-CEE3-4D0A-6A378A0E6572}"/>
              </a:ext>
            </a:extLst>
          </p:cNvPr>
          <p:cNvSpPr txBox="1"/>
          <p:nvPr/>
        </p:nvSpPr>
        <p:spPr>
          <a:xfrm>
            <a:off x="6286047" y="3764389"/>
            <a:ext cx="55705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Step 3. </a:t>
            </a:r>
            <a:r>
              <a:rPr lang="en-GB" sz="3200" dirty="0"/>
              <a:t>Calculate the probability </a:t>
            </a:r>
          </a:p>
          <a:p>
            <a:r>
              <a:rPr lang="en-GB" sz="3200" dirty="0"/>
              <a:t>of your sample result happening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C382A2-AF35-3B67-133B-B215FAC1ACF0}"/>
                  </a:ext>
                </a:extLst>
              </p:cNvPr>
              <p:cNvSpPr txBox="1"/>
              <p:nvPr/>
            </p:nvSpPr>
            <p:spPr>
              <a:xfrm>
                <a:off x="6588470" y="4841607"/>
                <a:ext cx="244827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Use NORMAL CD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Lower = 0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Upper = 59.1</a:t>
                </a:r>
              </a:p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/>
                  <a:t> = 60</a:t>
                </a:r>
              </a:p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= 0.75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C382A2-AF35-3B67-133B-B215FAC1A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470" y="4841607"/>
                <a:ext cx="2448272" cy="1938992"/>
              </a:xfrm>
              <a:prstGeom prst="rect">
                <a:avLst/>
              </a:prstGeom>
              <a:blipFill>
                <a:blip r:embed="rId6"/>
                <a:stretch>
                  <a:fillRect l="-3990" t="-2516" b="-62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48DAAB6-EDA8-9B75-5EC1-2A9C19409377}"/>
                  </a:ext>
                </a:extLst>
              </p:cNvPr>
              <p:cNvSpPr/>
              <p:nvPr/>
            </p:nvSpPr>
            <p:spPr>
              <a:xfrm>
                <a:off x="8832304" y="5229200"/>
                <a:ext cx="288143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≤59.1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48DAAB6-EDA8-9B75-5EC1-2A9C194093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5229200"/>
                <a:ext cx="288143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3C9DFE1-D994-6AD9-0F7D-982C497EE86D}"/>
                  </a:ext>
                </a:extLst>
              </p:cNvPr>
              <p:cNvSpPr/>
              <p:nvPr/>
            </p:nvSpPr>
            <p:spPr>
              <a:xfrm>
                <a:off x="9531699" y="5906307"/>
                <a:ext cx="150073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0.1151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3C9DFE1-D994-6AD9-0F7D-982C497EE8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1699" y="5906307"/>
                <a:ext cx="150073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10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315621E-91C1-4035-9EF9-563C598F7164}"/>
                  </a:ext>
                </a:extLst>
              </p:cNvPr>
              <p:cNvSpPr txBox="1"/>
              <p:nvPr/>
            </p:nvSpPr>
            <p:spPr>
              <a:xfrm>
                <a:off x="5727362" y="5189315"/>
                <a:ext cx="612068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Insufficient evidence to reject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800" dirty="0"/>
                  <a:t> </a:t>
                </a:r>
              </a:p>
              <a:p>
                <a:pPr algn="ctr"/>
                <a:r>
                  <a:rPr lang="en-GB" sz="2800" dirty="0"/>
                  <a:t>You cannot conclude that the mean of </a:t>
                </a:r>
              </a:p>
              <a:p>
                <a:pPr algn="ctr"/>
                <a:r>
                  <a:rPr lang="en-GB" sz="2800" dirty="0"/>
                  <a:t>the whole population is less than 60 ml.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315621E-91C1-4035-9EF9-563C598F7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362" y="5189315"/>
                <a:ext cx="6120680" cy="1384995"/>
              </a:xfrm>
              <a:prstGeom prst="rect">
                <a:avLst/>
              </a:prstGeom>
              <a:blipFill>
                <a:blip r:embed="rId2"/>
                <a:stretch>
                  <a:fillRect l="-498" t="-3965" r="-398" b="-11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9BAA531-810D-D551-DDAE-623FF9B0494A}"/>
              </a:ext>
            </a:extLst>
          </p:cNvPr>
          <p:cNvSpPr txBox="1"/>
          <p:nvPr/>
        </p:nvSpPr>
        <p:spPr>
          <a:xfrm>
            <a:off x="263352" y="3966073"/>
            <a:ext cx="5688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Step 4. </a:t>
            </a:r>
            <a:r>
              <a:rPr lang="en-GB" sz="3200" dirty="0"/>
              <a:t>Compare this probability </a:t>
            </a:r>
          </a:p>
          <a:p>
            <a:r>
              <a:rPr lang="en-GB" sz="3200" dirty="0"/>
              <a:t>with the significant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714F6B-6B34-D377-604E-264D0115BE9B}"/>
              </a:ext>
            </a:extLst>
          </p:cNvPr>
          <p:cNvSpPr txBox="1"/>
          <p:nvPr/>
        </p:nvSpPr>
        <p:spPr>
          <a:xfrm>
            <a:off x="6240018" y="3945250"/>
            <a:ext cx="56015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Step 5. </a:t>
            </a:r>
            <a:r>
              <a:rPr lang="en-GB" sz="3200" dirty="0"/>
              <a:t>Accept or reject your hypotheses H</a:t>
            </a:r>
            <a:r>
              <a:rPr lang="en-GB" sz="3200" baseline="-25000" dirty="0"/>
              <a:t>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755F818-9C9F-3C4E-A14F-441466B7D675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449272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certain company sells fruit juice in cartons. </a:t>
                </a:r>
              </a:p>
              <a:p>
                <a:r>
                  <a:rPr lang="en-GB" sz="2400" dirty="0"/>
                  <a:t>The amount of juice in a carton has a normal distribution with a standard deviation of 3ml.</a:t>
                </a:r>
              </a:p>
              <a:p>
                <a:r>
                  <a:rPr lang="en-GB" sz="2400" dirty="0"/>
                  <a:t>The company claims that the mean amount of juice per carton,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/>
                  <a:t>, is 60ml. A trading inspector has received complaints that the company is overstating the mean amount of juice per carton and wishes to investigate this complaint. The trading inspector takes a random sample of 16 cartons and finds that the mean amount of juice per carton is 59.1ml.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Using a 5% level of significance, and stating your hypotheses clearly, test whether or not there is evidence to uphold this complaint.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755F818-9C9F-3C4E-A14F-441466B7D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449272" cy="3416320"/>
              </a:xfrm>
              <a:prstGeom prst="rect">
                <a:avLst/>
              </a:prstGeom>
              <a:blipFill>
                <a:blip r:embed="rId3"/>
                <a:stretch>
                  <a:fillRect b="-16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92EED1-6DC4-0833-8D7A-F7686144A569}"/>
                  </a:ext>
                </a:extLst>
              </p:cNvPr>
              <p:cNvSpPr txBox="1"/>
              <p:nvPr/>
            </p:nvSpPr>
            <p:spPr>
              <a:xfrm>
                <a:off x="1055440" y="5299466"/>
                <a:ext cx="30486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0.1151&gt;0.05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92EED1-6DC4-0833-8D7A-F7686144A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5299466"/>
                <a:ext cx="304866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388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03CF8EB-06D0-4E42-BDD9-A28E4B8056FE}"/>
                  </a:ext>
                </a:extLst>
              </p:cNvPr>
              <p:cNvSpPr txBox="1"/>
              <p:nvPr/>
            </p:nvSpPr>
            <p:spPr>
              <a:xfrm>
                <a:off x="477119" y="141484"/>
                <a:ext cx="11449272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machine products bolts of diameter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2400" dirty="0"/>
                  <a:t>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2400" dirty="0"/>
                  <a:t> has a normal distribution with mean 0.580 cm and standard deviation 0.015 cm. The machine is serviced and after the service a random sample of 50 bolts from the next production run is taken to see if the mean diameter of the bolts has changed from 0.580 cm.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Find, at the 1% level, </a:t>
                </a:r>
                <a:r>
                  <a:rPr lang="en-GB" sz="2400" dirty="0">
                    <a:solidFill>
                      <a:srgbClr val="FF0000"/>
                    </a:solidFill>
                  </a:rPr>
                  <a:t>the critical region</a:t>
                </a:r>
                <a:r>
                  <a:rPr lang="en-GB" sz="2400" dirty="0"/>
                  <a:t> for this test, stating your hypotheses clearly.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03CF8EB-06D0-4E42-BDD9-A28E4B805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19" y="141484"/>
                <a:ext cx="11449272" cy="2308324"/>
              </a:xfrm>
              <a:prstGeom prst="rect">
                <a:avLst/>
              </a:prstGeom>
              <a:blipFill>
                <a:blip r:embed="rId2"/>
                <a:stretch>
                  <a:fillRect b="-9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B66949A-0E87-0C42-268D-53F9FA271F35}"/>
                  </a:ext>
                </a:extLst>
              </p:cNvPr>
              <p:cNvSpPr/>
              <p:nvPr/>
            </p:nvSpPr>
            <p:spPr>
              <a:xfrm>
                <a:off x="253145" y="2704072"/>
                <a:ext cx="2557739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GB" sz="2800" b="1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𝟓𝟖𝟎</m:t>
                      </m:r>
                    </m:oMath>
                  </m:oMathPara>
                </a14:m>
                <a:endParaRPr lang="en-GB" sz="28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2800" b="1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𝟓𝟖𝟎</m:t>
                      </m:r>
                    </m:oMath>
                  </m:oMathPara>
                </a14:m>
                <a:endParaRPr lang="en-GB" sz="2800" b="1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B66949A-0E87-0C42-268D-53F9FA271F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45" y="2704072"/>
                <a:ext cx="2557739" cy="954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7445" r="4827"/>
          <a:stretch/>
        </p:blipFill>
        <p:spPr>
          <a:xfrm>
            <a:off x="1393437" y="4571976"/>
            <a:ext cx="2016224" cy="10334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50288" y="4050365"/>
                <a:ext cx="172739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b="1" dirty="0">
                    <a:solidFill>
                      <a:srgbClr val="FF0000"/>
                    </a:solidFill>
                  </a:rPr>
                  <a:t>Population</a:t>
                </a:r>
                <a:r>
                  <a:rPr lang="en-GB" sz="20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= 0.015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/>
                  <a:t> = 0.580</a:t>
                </a: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88" y="4050365"/>
                <a:ext cx="1727393" cy="1200329"/>
              </a:xfrm>
              <a:prstGeom prst="rect">
                <a:avLst/>
              </a:prstGeom>
              <a:blipFill>
                <a:blip r:embed="rId5"/>
                <a:stretch>
                  <a:fillRect l="-5300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007762" y="5540198"/>
            <a:ext cx="787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0.580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19943" y="5502766"/>
            <a:ext cx="71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0.580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7472" r="4429"/>
          <a:stretch/>
        </p:blipFill>
        <p:spPr>
          <a:xfrm>
            <a:off x="5032551" y="4446016"/>
            <a:ext cx="1798045" cy="11571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3493755" y="4143891"/>
                <a:ext cx="1790474" cy="13917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b="1" dirty="0">
                    <a:solidFill>
                      <a:srgbClr val="0000FF"/>
                    </a:solidFill>
                  </a:rPr>
                  <a:t>Sample (50)</a:t>
                </a:r>
                <a:r>
                  <a:rPr lang="en-GB" sz="20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ad>
                          <m:radPr>
                            <m:degHide m:val="on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0.015</m:t>
                                    </m:r>
                                  </m:e>
                                  <m:sup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50</m:t>
                                </m:r>
                              </m:den>
                            </m:f>
                          </m:e>
                        </m:rad>
                      </m:e>
                    </m:box>
                  </m:oMath>
                </a14:m>
                <a:endParaRPr lang="en-GB" sz="2400" dirty="0"/>
              </a:p>
              <a:p>
                <a:pPr lvl="0"/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/>
                  <a:t> = 0.580</a:t>
                </a: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755" y="4143891"/>
                <a:ext cx="1790474" cy="1391791"/>
              </a:xfrm>
              <a:prstGeom prst="rect">
                <a:avLst/>
              </a:prstGeom>
              <a:blipFill>
                <a:blip r:embed="rId7"/>
                <a:stretch>
                  <a:fillRect l="-5102" t="-350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4791220" y="5809032"/>
            <a:ext cx="689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0.5%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61844" y="5781758"/>
            <a:ext cx="689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0.5%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5124040" y="5605431"/>
            <a:ext cx="225983" cy="2772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6427120" y="5599081"/>
            <a:ext cx="231704" cy="2652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7175891" y="2650824"/>
                <a:ext cx="2496404" cy="1951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INVERSE NORMAL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Area = 0.005</a:t>
                </a:r>
              </a:p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/>
                  <a:t> = 0.580</a:t>
                </a:r>
              </a:p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0.015</m:t>
                                </m:r>
                              </m:e>
                              <m:sup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50</m:t>
                            </m:r>
                          </m:den>
                        </m:f>
                      </m:e>
                    </m:rad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891" y="2650824"/>
                <a:ext cx="2496404" cy="1951881"/>
              </a:xfrm>
              <a:prstGeom prst="rect">
                <a:avLst/>
              </a:prstGeom>
              <a:blipFill>
                <a:blip r:embed="rId8"/>
                <a:stretch>
                  <a:fillRect l="-3659" t="-2500" r="-3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9091989" y="3789040"/>
                <a:ext cx="288032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prstClr val="black"/>
                    </a:solidFill>
                  </a:rPr>
                  <a:t>Lower Critical region  </a:t>
                </a:r>
              </a:p>
              <a:p>
                <a:pPr algn="ctr"/>
                <a:r>
                  <a:rPr lang="en-GB" sz="2400" b="1" dirty="0">
                    <a:solidFill>
                      <a:prstClr val="black"/>
                    </a:solidFill>
                  </a:rPr>
                  <a:t>d </a:t>
                </a:r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𝟓𝟕𝟓</m:t>
                    </m:r>
                  </m:oMath>
                </a14:m>
                <a:r>
                  <a:rPr lang="en-GB" sz="2400" b="1" dirty="0">
                    <a:solidFill>
                      <a:prstClr val="black"/>
                    </a:solidFill>
                  </a:rPr>
                  <a:t> </a:t>
                </a:r>
                <a:endParaRPr lang="en-GB" sz="2400" b="1" dirty="0"/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1989" y="3789040"/>
                <a:ext cx="2880320" cy="830997"/>
              </a:xfrm>
              <a:prstGeom prst="rect">
                <a:avLst/>
              </a:prstGeom>
              <a:blipFill>
                <a:blip r:embed="rId9"/>
                <a:stretch>
                  <a:fillRect l="-1480" t="-5882" r="-6131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7225505" y="4795758"/>
                <a:ext cx="2584357" cy="1951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INVERSE NORMAL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Area = 0.995</a:t>
                </a:r>
              </a:p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/>
                  <a:t> = 0.580</a:t>
                </a:r>
              </a:p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0.015</m:t>
                                </m:r>
                              </m:e>
                              <m:sup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50</m:t>
                            </m:r>
                          </m:den>
                        </m:f>
                      </m:e>
                    </m:rad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505" y="4795758"/>
                <a:ext cx="2584357" cy="1951881"/>
              </a:xfrm>
              <a:prstGeom prst="rect">
                <a:avLst/>
              </a:prstGeom>
              <a:blipFill>
                <a:blip r:embed="rId10"/>
                <a:stretch>
                  <a:fillRect l="-3538" t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9128545" y="5771699"/>
                <a:ext cx="288032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400" b="1" dirty="0">
                    <a:solidFill>
                      <a:prstClr val="black"/>
                    </a:solidFill>
                  </a:rPr>
                  <a:t>Upper Critical region </a:t>
                </a:r>
              </a:p>
              <a:p>
                <a:pPr lvl="0" algn="ctr"/>
                <a:r>
                  <a:rPr lang="en-GB" sz="2400" b="1" dirty="0">
                    <a:solidFill>
                      <a:prstClr val="black"/>
                    </a:solidFill>
                  </a:rPr>
                  <a:t>d </a:t>
                </a:r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𝟓𝟖𝟓</m:t>
                    </m:r>
                  </m:oMath>
                </a14:m>
                <a:endParaRPr lang="en-GB" sz="24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545" y="5771699"/>
                <a:ext cx="2880320" cy="830997"/>
              </a:xfrm>
              <a:prstGeom prst="rect">
                <a:avLst/>
              </a:prstGeom>
              <a:blipFill>
                <a:blip r:embed="rId11"/>
                <a:stretch>
                  <a:fillRect l="-1691" t="-5882" r="-3805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363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21" grpId="0"/>
      <p:bldP spid="23" grpId="0"/>
      <p:bldP spid="25" grpId="0"/>
      <p:bldP spid="32" grpId="0"/>
      <p:bldP spid="33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844255E-608D-4CAF-9D08-55FCCF0B06D4}"/>
              </a:ext>
            </a:extLst>
          </p:cNvPr>
          <p:cNvSpPr/>
          <p:nvPr/>
        </p:nvSpPr>
        <p:spPr>
          <a:xfrm>
            <a:off x="1793271" y="1193226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EF9847C-7703-4019-8928-05BBAC527AB1}"/>
              </a:ext>
            </a:extLst>
          </p:cNvPr>
          <p:cNvSpPr/>
          <p:nvPr/>
        </p:nvSpPr>
        <p:spPr>
          <a:xfrm>
            <a:off x="2657367" y="1193226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1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D23C0A5-7255-44FE-8E13-287518D2053D}"/>
              </a:ext>
            </a:extLst>
          </p:cNvPr>
          <p:cNvSpPr/>
          <p:nvPr/>
        </p:nvSpPr>
        <p:spPr>
          <a:xfrm>
            <a:off x="3521463" y="1193226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2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1498CA-49A0-4238-9CAF-AED94666F541}"/>
              </a:ext>
            </a:extLst>
          </p:cNvPr>
          <p:cNvSpPr/>
          <p:nvPr/>
        </p:nvSpPr>
        <p:spPr>
          <a:xfrm>
            <a:off x="4417348" y="1203096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6886E0C-ED51-47E1-BAD1-DCEE0F03D330}"/>
              </a:ext>
            </a:extLst>
          </p:cNvPr>
          <p:cNvSpPr/>
          <p:nvPr/>
        </p:nvSpPr>
        <p:spPr>
          <a:xfrm>
            <a:off x="5330304" y="1203579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42AD76D-6E7A-4109-81C0-8505F07AFFB6}"/>
              </a:ext>
            </a:extLst>
          </p:cNvPr>
          <p:cNvSpPr/>
          <p:nvPr/>
        </p:nvSpPr>
        <p:spPr>
          <a:xfrm>
            <a:off x="6205823" y="1205173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0641BE1-C003-4684-9410-A48FD7A43CA1}"/>
              </a:ext>
            </a:extLst>
          </p:cNvPr>
          <p:cNvSpPr/>
          <p:nvPr/>
        </p:nvSpPr>
        <p:spPr>
          <a:xfrm>
            <a:off x="7097770" y="1205173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313580E-231B-4665-9EBA-A52EE651E24F}"/>
              </a:ext>
            </a:extLst>
          </p:cNvPr>
          <p:cNvSpPr/>
          <p:nvPr/>
        </p:nvSpPr>
        <p:spPr>
          <a:xfrm>
            <a:off x="7987885" y="1216555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7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2A5E842-24A5-4724-9276-56A5C30693CF}"/>
              </a:ext>
            </a:extLst>
          </p:cNvPr>
          <p:cNvSpPr/>
          <p:nvPr/>
        </p:nvSpPr>
        <p:spPr>
          <a:xfrm>
            <a:off x="8900841" y="1222170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8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587DE32-37FD-4CE8-A883-2F194521D054}"/>
              </a:ext>
            </a:extLst>
          </p:cNvPr>
          <p:cNvSpPr/>
          <p:nvPr/>
        </p:nvSpPr>
        <p:spPr>
          <a:xfrm>
            <a:off x="9787400" y="1232040"/>
            <a:ext cx="792088" cy="5634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9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710BCED-EED5-48AF-B906-20E0814F1FAC}"/>
              </a:ext>
            </a:extLst>
          </p:cNvPr>
          <p:cNvSpPr/>
          <p:nvPr/>
        </p:nvSpPr>
        <p:spPr>
          <a:xfrm>
            <a:off x="4637589" y="4299975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1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0D4DDE2-7730-4190-A11D-DBA16E69E4AF}"/>
              </a:ext>
            </a:extLst>
          </p:cNvPr>
          <p:cNvSpPr/>
          <p:nvPr/>
        </p:nvSpPr>
        <p:spPr>
          <a:xfrm>
            <a:off x="5152260" y="4299975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3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43ECFCF-B288-481A-8461-DF0789482C19}"/>
              </a:ext>
            </a:extLst>
          </p:cNvPr>
          <p:cNvSpPr/>
          <p:nvPr/>
        </p:nvSpPr>
        <p:spPr>
          <a:xfrm>
            <a:off x="5653807" y="4299975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7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BDDE529-24FF-49F9-8D70-795DCFD6C9B3}"/>
              </a:ext>
            </a:extLst>
          </p:cNvPr>
          <p:cNvSpPr/>
          <p:nvPr/>
        </p:nvSpPr>
        <p:spPr>
          <a:xfrm>
            <a:off x="6176859" y="4299975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6A96D7-A799-4BFD-8B4D-F3DE3A74D503}"/>
              </a:ext>
            </a:extLst>
          </p:cNvPr>
          <p:cNvSpPr txBox="1"/>
          <p:nvPr/>
        </p:nvSpPr>
        <p:spPr>
          <a:xfrm>
            <a:off x="2650221" y="4255386"/>
            <a:ext cx="1728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Sample 1: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3C49C-CCBF-4C1A-AEF6-50A4F74D1BC8}"/>
              </a:ext>
            </a:extLst>
          </p:cNvPr>
          <p:cNvSpPr txBox="1"/>
          <p:nvPr/>
        </p:nvSpPr>
        <p:spPr>
          <a:xfrm>
            <a:off x="6821968" y="4150008"/>
            <a:ext cx="2815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Mean = 4.75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7C4E08E-BCC0-4222-8DF0-1EEB326BCBA0}"/>
              </a:ext>
            </a:extLst>
          </p:cNvPr>
          <p:cNvSpPr txBox="1"/>
          <p:nvPr/>
        </p:nvSpPr>
        <p:spPr>
          <a:xfrm>
            <a:off x="6821968" y="4969285"/>
            <a:ext cx="255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Mean = 4.25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3862EF0-F678-4BD8-84A1-2B40123331D3}"/>
              </a:ext>
            </a:extLst>
          </p:cNvPr>
          <p:cNvSpPr/>
          <p:nvPr/>
        </p:nvSpPr>
        <p:spPr>
          <a:xfrm>
            <a:off x="4636595" y="5122132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6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F69D275-FEF8-4A54-9D83-9D52B09F6A76}"/>
              </a:ext>
            </a:extLst>
          </p:cNvPr>
          <p:cNvSpPr/>
          <p:nvPr/>
        </p:nvSpPr>
        <p:spPr>
          <a:xfrm>
            <a:off x="5148757" y="5122132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2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D6A612F-076E-4206-A6E5-BD6F664A928D}"/>
              </a:ext>
            </a:extLst>
          </p:cNvPr>
          <p:cNvSpPr/>
          <p:nvPr/>
        </p:nvSpPr>
        <p:spPr>
          <a:xfrm>
            <a:off x="5652813" y="5122132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0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288F7FF-205E-453D-AFAF-674EE84BDF43}"/>
              </a:ext>
            </a:extLst>
          </p:cNvPr>
          <p:cNvSpPr/>
          <p:nvPr/>
        </p:nvSpPr>
        <p:spPr>
          <a:xfrm>
            <a:off x="6175865" y="5122132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9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DF2F3D7-982F-4888-A110-75D5C63B4A2B}"/>
              </a:ext>
            </a:extLst>
          </p:cNvPr>
          <p:cNvSpPr txBox="1"/>
          <p:nvPr/>
        </p:nvSpPr>
        <p:spPr>
          <a:xfrm>
            <a:off x="2634215" y="5002032"/>
            <a:ext cx="1728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Sample 2: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89844" y="3093342"/>
            <a:ext cx="98650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Samples of the population are taken: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1EC50CB-7C00-4F2C-B6CF-F84EE85D593B}"/>
                  </a:ext>
                </a:extLst>
              </p:cNvPr>
              <p:cNvSpPr txBox="1"/>
              <p:nvPr/>
            </p:nvSpPr>
            <p:spPr>
              <a:xfrm>
                <a:off x="1847527" y="2002362"/>
                <a:ext cx="873196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/>
                  <a:t>Population mean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=4.5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1EC50CB-7C00-4F2C-B6CF-F84EE85D5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7" y="2002362"/>
                <a:ext cx="8731961" cy="830997"/>
              </a:xfrm>
              <a:prstGeom prst="rect">
                <a:avLst/>
              </a:prstGeom>
              <a:blipFill>
                <a:blip r:embed="rId2"/>
                <a:stretch>
                  <a:fillRect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E7C4E08E-BCC0-4222-8DF0-1EEB326BCBA0}"/>
              </a:ext>
            </a:extLst>
          </p:cNvPr>
          <p:cNvSpPr txBox="1"/>
          <p:nvPr/>
        </p:nvSpPr>
        <p:spPr>
          <a:xfrm>
            <a:off x="6821968" y="5713075"/>
            <a:ext cx="2350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Mean = 4.5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3862EF0-F678-4BD8-84A1-2B40123331D3}"/>
              </a:ext>
            </a:extLst>
          </p:cNvPr>
          <p:cNvSpPr/>
          <p:nvPr/>
        </p:nvSpPr>
        <p:spPr>
          <a:xfrm>
            <a:off x="4652601" y="5868778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5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F69D275-FEF8-4A54-9D83-9D52B09F6A76}"/>
              </a:ext>
            </a:extLst>
          </p:cNvPr>
          <p:cNvSpPr/>
          <p:nvPr/>
        </p:nvSpPr>
        <p:spPr>
          <a:xfrm>
            <a:off x="5164763" y="5868778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3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D6A612F-076E-4206-A6E5-BD6F664A928D}"/>
              </a:ext>
            </a:extLst>
          </p:cNvPr>
          <p:cNvSpPr/>
          <p:nvPr/>
        </p:nvSpPr>
        <p:spPr>
          <a:xfrm>
            <a:off x="5668819" y="5868778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6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288F7FF-205E-453D-AFAF-674EE84BDF43}"/>
              </a:ext>
            </a:extLst>
          </p:cNvPr>
          <p:cNvSpPr/>
          <p:nvPr/>
        </p:nvSpPr>
        <p:spPr>
          <a:xfrm>
            <a:off x="6191871" y="5868778"/>
            <a:ext cx="415561" cy="3194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DF2F3D7-982F-4888-A110-75D5C63B4A2B}"/>
              </a:ext>
            </a:extLst>
          </p:cNvPr>
          <p:cNvSpPr txBox="1"/>
          <p:nvPr/>
        </p:nvSpPr>
        <p:spPr>
          <a:xfrm>
            <a:off x="2650221" y="5748678"/>
            <a:ext cx="1728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Sample 3:</a:t>
            </a:r>
          </a:p>
        </p:txBody>
      </p:sp>
      <p:sp>
        <p:nvSpPr>
          <p:cNvPr id="6" name="Rectangle 5"/>
          <p:cNvSpPr/>
          <p:nvPr/>
        </p:nvSpPr>
        <p:spPr>
          <a:xfrm>
            <a:off x="257641" y="249530"/>
            <a:ext cx="11691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You have a population of children, with the below ages.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ED38CCA-B40C-234D-C947-90CC75193AE5}"/>
                  </a:ext>
                </a:extLst>
              </p14:cNvPr>
              <p14:cNvContentPartPr/>
              <p14:nvPr/>
            </p14:nvContentPartPr>
            <p14:xfrm>
              <a:off x="9110715" y="6532352"/>
              <a:ext cx="45719" cy="172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ED38CCA-B40C-234D-C947-90CC75193A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01644" y="6523161"/>
                <a:ext cx="63499" cy="352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926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5" grpId="0"/>
      <p:bldP spid="9" grpId="0"/>
      <p:bldP spid="56" grpId="0"/>
      <p:bldP spid="57" grpId="0" animBg="1"/>
      <p:bldP spid="58" grpId="0" animBg="1"/>
      <p:bldP spid="59" grpId="0" animBg="1"/>
      <p:bldP spid="60" grpId="0" animBg="1"/>
      <p:bldP spid="61" grpId="0"/>
      <p:bldP spid="13" grpId="0"/>
      <p:bldP spid="31" grpId="0"/>
      <p:bldP spid="32" grpId="0" animBg="1"/>
      <p:bldP spid="43" grpId="0" animBg="1"/>
      <p:bldP spid="48" grpId="0" animBg="1"/>
      <p:bldP spid="49" grpId="0" animBg="1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D27F6-E97E-5AAE-7CD3-0C0386FB6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566868-CDD2-074A-CBCD-57E677124A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1" t="10439" r="31819" b="58267"/>
          <a:stretch>
            <a:fillRect/>
          </a:stretch>
        </p:blipFill>
        <p:spPr>
          <a:xfrm>
            <a:off x="335360" y="2276872"/>
            <a:ext cx="11089232" cy="37444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605EFA-F158-0E15-F5C1-E5EE45764F74}"/>
              </a:ext>
            </a:extLst>
          </p:cNvPr>
          <p:cNvSpPr txBox="1"/>
          <p:nvPr/>
        </p:nvSpPr>
        <p:spPr>
          <a:xfrm>
            <a:off x="2423592" y="332656"/>
            <a:ext cx="6408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1000 samples.</a:t>
            </a:r>
          </a:p>
          <a:p>
            <a:pPr algn="ctr"/>
            <a:r>
              <a:rPr lang="en-GB" sz="4800" dirty="0"/>
              <a:t>Each sample </a:t>
            </a:r>
            <a:r>
              <a:rPr lang="en-GB" sz="4800" dirty="0">
                <a:solidFill>
                  <a:srgbClr val="FF0000"/>
                </a:solidFill>
              </a:rPr>
              <a:t>4 children</a:t>
            </a:r>
            <a:r>
              <a:rPr lang="en-GB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340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>
            <a:extLst>
              <a:ext uri="{FF2B5EF4-FFF2-40B4-BE49-F238E27FC236}">
                <a16:creationId xmlns:a16="http://schemas.microsoft.com/office/drawing/2014/main" id="{DB4A8711-C9BC-4455-A673-88A5EF679CB3}"/>
              </a:ext>
            </a:extLst>
          </p:cNvPr>
          <p:cNvSpPr txBox="1"/>
          <p:nvPr/>
        </p:nvSpPr>
        <p:spPr>
          <a:xfrm>
            <a:off x="223276" y="132706"/>
            <a:ext cx="1177738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400" b="1" dirty="0">
                <a:solidFill>
                  <a:schemeClr val="tx1"/>
                </a:solidFill>
                <a:latin typeface="+mj-lt"/>
              </a:rPr>
              <a:t>The sample size is changed (see below).</a:t>
            </a:r>
            <a:endParaRPr lang="en-GB" sz="4400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01" t="10439" r="28534" b="58267"/>
          <a:stretch/>
        </p:blipFill>
        <p:spPr>
          <a:xfrm>
            <a:off x="519903" y="1327662"/>
            <a:ext cx="6832550" cy="21967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477" t="57225" r="28932" b="5134"/>
          <a:stretch/>
        </p:blipFill>
        <p:spPr>
          <a:xfrm>
            <a:off x="407368" y="3988778"/>
            <a:ext cx="6739453" cy="23535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05640" y="1449561"/>
            <a:ext cx="4420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1000 samples.</a:t>
            </a:r>
          </a:p>
          <a:p>
            <a:pPr algn="ctr"/>
            <a:r>
              <a:rPr lang="en-GB" sz="3200" dirty="0"/>
              <a:t>Each sample </a:t>
            </a:r>
            <a:r>
              <a:rPr lang="en-GB" sz="3200" dirty="0">
                <a:solidFill>
                  <a:srgbClr val="FF0000"/>
                </a:solidFill>
              </a:rPr>
              <a:t>4 children</a:t>
            </a:r>
            <a:r>
              <a:rPr lang="en-GB" sz="3200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34853" y="4193698"/>
            <a:ext cx="42911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1000 samples.</a:t>
            </a:r>
          </a:p>
          <a:p>
            <a:pPr algn="ctr"/>
            <a:r>
              <a:rPr lang="en-GB" sz="3200" dirty="0"/>
              <a:t>Each sample </a:t>
            </a:r>
            <a:r>
              <a:rPr lang="en-GB" sz="3200" dirty="0">
                <a:solidFill>
                  <a:srgbClr val="FF0000"/>
                </a:solidFill>
              </a:rPr>
              <a:t>10 children</a:t>
            </a:r>
            <a:r>
              <a:rPr lang="en-GB" sz="32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94307" y="2537923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Mean </a:t>
            </a:r>
            <a:r>
              <a:rPr lang="en-GB" sz="3200" b="1" dirty="0">
                <a:latin typeface="Symbol" panose="05050102010706020507" pitchFamily="18" charset="2"/>
              </a:rPr>
              <a:t>» </a:t>
            </a:r>
            <a:r>
              <a:rPr lang="en-GB" sz="3200" dirty="0">
                <a:latin typeface="Symbol" panose="05050102010706020507" pitchFamily="18" charset="2"/>
              </a:rPr>
              <a:t>4.5</a:t>
            </a:r>
            <a:endParaRPr lang="en-GB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8544272" y="5313219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Mean </a:t>
            </a:r>
            <a:r>
              <a:rPr lang="en-GB" sz="3200" b="1" dirty="0">
                <a:latin typeface="Symbol" panose="05050102010706020507" pitchFamily="18" charset="2"/>
              </a:rPr>
              <a:t>» </a:t>
            </a:r>
            <a:r>
              <a:rPr lang="en-GB" sz="3200" dirty="0">
                <a:latin typeface="Symbol" panose="05050102010706020507" pitchFamily="18" charset="2"/>
              </a:rPr>
              <a:t>4.5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13710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8EEDF-41C9-217A-125A-8E28793CA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42A998-7957-8064-832A-D40A9EBF5C7D}"/>
              </a:ext>
            </a:extLst>
          </p:cNvPr>
          <p:cNvSpPr txBox="1"/>
          <p:nvPr/>
        </p:nvSpPr>
        <p:spPr>
          <a:xfrm>
            <a:off x="695400" y="692696"/>
            <a:ext cx="106571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When you take a sample </a:t>
            </a:r>
          </a:p>
          <a:p>
            <a:pPr algn="ctr"/>
            <a:r>
              <a:rPr lang="en-GB" sz="6600" dirty="0"/>
              <a:t>from a normal distribution….</a:t>
            </a:r>
          </a:p>
          <a:p>
            <a:pPr algn="ctr"/>
            <a:r>
              <a:rPr lang="en-GB" sz="6600" dirty="0"/>
              <a:t> </a:t>
            </a:r>
          </a:p>
          <a:p>
            <a:pPr algn="ctr"/>
            <a:r>
              <a:rPr lang="en-GB" sz="6600" dirty="0"/>
              <a:t>the </a:t>
            </a:r>
            <a:r>
              <a:rPr lang="en-GB" sz="6600" b="1" dirty="0"/>
              <a:t>mean</a:t>
            </a:r>
            <a:r>
              <a:rPr lang="en-GB" sz="6600" dirty="0"/>
              <a:t> stays the </a:t>
            </a:r>
            <a:r>
              <a:rPr lang="en-GB" sz="6600" b="1" dirty="0"/>
              <a:t>same</a:t>
            </a:r>
            <a:r>
              <a:rPr lang="en-GB" sz="6600" dirty="0"/>
              <a:t>. </a:t>
            </a:r>
          </a:p>
          <a:p>
            <a:pPr algn="ctr"/>
            <a:r>
              <a:rPr lang="en-GB" sz="6600" dirty="0"/>
              <a:t>the </a:t>
            </a:r>
            <a:r>
              <a:rPr lang="en-GB" sz="6600" b="1" dirty="0"/>
              <a:t>stand deviation changes</a:t>
            </a:r>
            <a:r>
              <a:rPr lang="en-GB" sz="6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68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0444" y="350304"/>
                <a:ext cx="4824536" cy="158428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b="1" dirty="0">
                    <a:solidFill>
                      <a:srgbClr val="FF0000"/>
                    </a:solidFill>
                  </a:rPr>
                  <a:t>Population Distribution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𝑋</m:t>
                      </m:r>
                      <m:r>
                        <a:rPr lang="en-GB" sz="54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~</m:t>
                      </m:r>
                      <m:r>
                        <a:rPr lang="en-GB" sz="54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𝑁</m:t>
                      </m:r>
                      <m:d>
                        <m:dPr>
                          <m:ctrlPr>
                            <a:rPr lang="en-GB" sz="5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5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sz="5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sz="54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444" y="350304"/>
                <a:ext cx="4824536" cy="1584280"/>
              </a:xfrm>
              <a:prstGeom prst="rect">
                <a:avLst/>
              </a:prstGeom>
              <a:blipFill>
                <a:blip r:embed="rId2"/>
                <a:stretch>
                  <a:fillRect l="-1641" t="-5769" r="-40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00056" y="329142"/>
                <a:ext cx="4608512" cy="190225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b="1" dirty="0">
                    <a:solidFill>
                      <a:srgbClr val="0000FF"/>
                    </a:solidFill>
                  </a:rPr>
                  <a:t>Sample Distribution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3600" b="0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36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GB" sz="36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3600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GB" sz="36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36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GB" sz="3600" i="1" dirty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3600" i="1" dirty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29142"/>
                <a:ext cx="4608512" cy="1902252"/>
              </a:xfrm>
              <a:prstGeom prst="rect">
                <a:avLst/>
              </a:prstGeom>
              <a:blipFill>
                <a:blip r:embed="rId3"/>
                <a:stretch>
                  <a:fillRect t="-51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7273" r="7273"/>
          <a:stretch/>
        </p:blipFill>
        <p:spPr>
          <a:xfrm>
            <a:off x="1478641" y="2344855"/>
            <a:ext cx="3384376" cy="26134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01713" y="5215307"/>
            <a:ext cx="3145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Sample size = 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816080" y="5661248"/>
                <a:ext cx="4392488" cy="1094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Standard deviation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3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sz="320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320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GB" sz="320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3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rad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5661248"/>
                <a:ext cx="4392488" cy="1094467"/>
              </a:xfrm>
              <a:prstGeom prst="rect">
                <a:avLst/>
              </a:prstGeom>
              <a:blipFill>
                <a:blip r:embed="rId5"/>
                <a:stretch>
                  <a:fillRect l="-3467" b="-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938DB94-04EE-D934-C28C-008A632611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73" r="7273"/>
          <a:stretch/>
        </p:blipFill>
        <p:spPr>
          <a:xfrm>
            <a:off x="7896200" y="3181772"/>
            <a:ext cx="2304256" cy="177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47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2437224"/>
            <a:ext cx="3495632" cy="23067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246" y="2338548"/>
            <a:ext cx="3616168" cy="23863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128696" y="332656"/>
                <a:ext cx="3732599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b="1" dirty="0">
                    <a:solidFill>
                      <a:srgbClr val="FF0000"/>
                    </a:solidFill>
                  </a:rPr>
                  <a:t>Population</a:t>
                </a:r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5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5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  <a:latin typeface="+mj-lt"/>
                  </a:rPr>
                  <a:t>(5,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5400" dirty="0">
                    <a:solidFill>
                      <a:prstClr val="black"/>
                    </a:solidFill>
                    <a:latin typeface="+mj-lt"/>
                  </a:rPr>
                  <a:t>)</a:t>
                </a:r>
                <a:endParaRPr lang="en-GB" sz="3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696" y="332656"/>
                <a:ext cx="3732599" cy="1754326"/>
              </a:xfrm>
              <a:prstGeom prst="rect">
                <a:avLst/>
              </a:prstGeom>
              <a:blipFill>
                <a:blip r:embed="rId3"/>
                <a:stretch>
                  <a:fillRect l="-3268" t="-9756" r="-3431" b="-20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312024" y="359943"/>
                <a:ext cx="5112568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b="1" dirty="0">
                    <a:solidFill>
                      <a:srgbClr val="0000FF"/>
                    </a:solidFill>
                  </a:rPr>
                  <a:t>Sample</a:t>
                </a:r>
                <a:r>
                  <a:rPr lang="en-GB" sz="5400" dirty="0">
                    <a:solidFill>
                      <a:prstClr val="black"/>
                    </a:solidFill>
                  </a:rPr>
                  <a:t> (size 10) </a:t>
                </a:r>
              </a:p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5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5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  <a:latin typeface="+mj-lt"/>
                  </a:rPr>
                  <a:t>( </a:t>
                </a:r>
                <a:r>
                  <a:rPr lang="en-GB" sz="5400" dirty="0">
                    <a:solidFill>
                      <a:schemeClr val="bg1"/>
                    </a:solidFill>
                    <a:latin typeface="+mj-lt"/>
                  </a:rPr>
                  <a:t>5</a:t>
                </a:r>
                <a:r>
                  <a:rPr lang="en-GB" sz="5400" dirty="0">
                    <a:solidFill>
                      <a:prstClr val="black"/>
                    </a:solidFill>
                    <a:latin typeface="+mj-lt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0.949 </m:t>
                        </m:r>
                      </m:e>
                      <m:sup>
                        <m:r>
                          <a:rPr lang="en-GB" sz="5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5400" dirty="0">
                    <a:solidFill>
                      <a:prstClr val="black"/>
                    </a:solidFill>
                    <a:latin typeface="+mj-lt"/>
                  </a:rPr>
                  <a:t>)</a:t>
                </a:r>
                <a:endParaRPr lang="en-GB" sz="3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359943"/>
                <a:ext cx="5112568" cy="1754326"/>
              </a:xfrm>
              <a:prstGeom prst="rect">
                <a:avLst/>
              </a:prstGeom>
              <a:blipFill>
                <a:blip r:embed="rId4"/>
                <a:stretch>
                  <a:fillRect l="-4410" t="-9722" r="-5721"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731249" y="1184692"/>
                <a:ext cx="2360994" cy="920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0.949</m:t>
                        </m:r>
                      </m:e>
                      <m:sup>
                        <m:r>
                          <a:rPr lang="en-GB" sz="5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1249" y="1184692"/>
                <a:ext cx="2360994" cy="9208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8184232" y="1209819"/>
            <a:ext cx="6270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dirty="0">
                <a:solidFill>
                  <a:prstClr val="black"/>
                </a:solidFill>
              </a:rPr>
              <a:t>5</a:t>
            </a:r>
            <a:endParaRPr lang="en-GB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7467510" y="4898372"/>
            <a:ext cx="200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Mean = 5</a:t>
            </a:r>
            <a:endParaRPr lang="en-GB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7500156" y="5648181"/>
                <a:ext cx="2988332" cy="1094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dirty="0">
                    <a:solidFill>
                      <a:prstClr val="black"/>
                    </a:solidFill>
                  </a:rPr>
                  <a:t>SD</a:t>
                </a:r>
                <a14:m>
                  <m:oMath xmlns:m="http://schemas.openxmlformats.org/officeDocument/2006/math"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3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sz="320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320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sup>
                                <m:r>
                                  <a:rPr lang="en-GB" sz="320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3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3200" dirty="0"/>
                  <a:t> = 0.949 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156" y="5648181"/>
                <a:ext cx="2988332" cy="1094467"/>
              </a:xfrm>
              <a:prstGeom prst="rect">
                <a:avLst/>
              </a:prstGeom>
              <a:blipFill>
                <a:blip r:embed="rId6"/>
                <a:stretch>
                  <a:fillRect l="-5092" r="-7536" b="-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234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3CD42C88-56F4-4BFB-BAB7-8F20F295A1B3}"/>
              </a:ext>
            </a:extLst>
          </p:cNvPr>
          <p:cNvSpPr txBox="1"/>
          <p:nvPr/>
        </p:nvSpPr>
        <p:spPr>
          <a:xfrm>
            <a:off x="2351584" y="178107"/>
            <a:ext cx="7416824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/>
              <a:t>Hypothesis Testing on Sample Mean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46814" y="988859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Step 1. </a:t>
            </a:r>
            <a:r>
              <a:rPr lang="en-GB" sz="3600" dirty="0"/>
              <a:t>State you hypotheses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19536" y="1835492"/>
            <a:ext cx="8569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Step 2. </a:t>
            </a:r>
            <a:r>
              <a:rPr lang="en-GB" sz="3600" dirty="0"/>
              <a:t>State you distribution for the sample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19537" y="2682124"/>
            <a:ext cx="69300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Step 3. </a:t>
            </a:r>
            <a:r>
              <a:rPr lang="en-GB" sz="3600" dirty="0"/>
              <a:t>Calculate the probability </a:t>
            </a:r>
          </a:p>
          <a:p>
            <a:r>
              <a:rPr lang="en-GB" sz="3600" dirty="0"/>
              <a:t>(from the normal distribution) </a:t>
            </a:r>
          </a:p>
          <a:p>
            <a:r>
              <a:rPr lang="en-GB" sz="3600" dirty="0"/>
              <a:t>of your sample result happening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19536" y="4608373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Step 4. </a:t>
            </a:r>
            <a:r>
              <a:rPr lang="en-GB" sz="3600" dirty="0"/>
              <a:t>Compare this probability </a:t>
            </a:r>
          </a:p>
          <a:p>
            <a:r>
              <a:rPr lang="en-GB" sz="3600" dirty="0"/>
              <a:t>with the significant level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10666" y="6023029"/>
            <a:ext cx="8569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Step 5. </a:t>
            </a:r>
            <a:r>
              <a:rPr lang="en-GB" sz="3600" dirty="0"/>
              <a:t>Accept or reject your hypotheses H</a:t>
            </a:r>
            <a:r>
              <a:rPr lang="en-GB" sz="3600" baseline="-25000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6984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0EA302-EC34-4E41-8D9C-3F367DBF461C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449272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certain company sells fruit juice in cartons. </a:t>
                </a:r>
              </a:p>
              <a:p>
                <a:r>
                  <a:rPr lang="en-GB" sz="2400" dirty="0"/>
                  <a:t>The amount of juice in a carton has a normal distribution with a standard deviation of 3ml.</a:t>
                </a:r>
              </a:p>
              <a:p>
                <a:r>
                  <a:rPr lang="en-GB" sz="2400" dirty="0"/>
                  <a:t>The company claims that the mean amount of juice per carton,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/>
                  <a:t>, is 60ml. A trading inspector has received complaints that the company is overstating the mean amount of juice per carton and wishes to investigate this complaint. The trading inspector takes a random sample of 16 cartons and finds that the mean amount of juice per carton is 59.1ml.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Using a 5% level of significance, and stating your hypotheses clearly, test whether or not there is evidence to uphold this complaint.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0EA302-EC34-4E41-8D9C-3F367DBF46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449272" cy="3416320"/>
              </a:xfrm>
              <a:prstGeom prst="rect">
                <a:avLst/>
              </a:prstGeom>
              <a:blipFill>
                <a:blip r:embed="rId2"/>
                <a:stretch>
                  <a:fillRect b="-16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484053" y="4665410"/>
                <a:ext cx="2952328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=60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&lt;60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053" y="4665410"/>
                <a:ext cx="2952328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07368" y="3877057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Step 1: </a:t>
            </a:r>
            <a:r>
              <a:rPr lang="en-GB" sz="3200" dirty="0"/>
              <a:t>State your hypotheses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29887" y="3909828"/>
            <a:ext cx="52565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Step 2: </a:t>
            </a:r>
            <a:r>
              <a:rPr lang="en-GB" sz="3200" dirty="0"/>
              <a:t>State your distribution </a:t>
            </a:r>
          </a:p>
          <a:p>
            <a:r>
              <a:rPr lang="en-GB" sz="3200" dirty="0"/>
              <a:t>for the sample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146226" y="5067418"/>
                <a:ext cx="2369259" cy="10095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800" b="1" dirty="0">
                    <a:solidFill>
                      <a:srgbClr val="FF0000"/>
                    </a:solidFill>
                  </a:rPr>
                  <a:t>Population</a:t>
                </a:r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:r>
                  <a:rPr lang="en-GB" sz="2800" dirty="0">
                    <a:solidFill>
                      <a:prstClr val="black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2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2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2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60,</m:t>
                        </m:r>
                        <m:sSup>
                          <m:sSupPr>
                            <m:ctrlPr>
                              <a:rPr lang="en-GB" sz="28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28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226" y="5067418"/>
                <a:ext cx="2369259" cy="1009572"/>
              </a:xfrm>
              <a:prstGeom prst="rect">
                <a:avLst/>
              </a:prstGeom>
              <a:blipFill>
                <a:blip r:embed="rId4"/>
                <a:stretch>
                  <a:fillRect l="-1028" t="-5422" b="-138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797199" y="4581128"/>
                <a:ext cx="3047741" cy="10095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2800" b="1" dirty="0">
                    <a:solidFill>
                      <a:srgbClr val="0000FF"/>
                    </a:solidFill>
                  </a:rPr>
                  <a:t>Sample (Size 16)</a:t>
                </a:r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60, </m:t>
                              </m:r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0.75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7199" y="4581128"/>
                <a:ext cx="3047741" cy="1009572"/>
              </a:xfrm>
              <a:prstGeom prst="rect">
                <a:avLst/>
              </a:prstGeom>
              <a:blipFill>
                <a:blip r:embed="rId5"/>
                <a:stretch>
                  <a:fillRect t="-54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071843" y="5687106"/>
                <a:ext cx="2448272" cy="969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8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28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sz="2800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800" i="1" dirty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sup>
                                <m:r>
                                  <a:rPr lang="en-GB" sz="28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sz="2800" i="1" dirty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2800" dirty="0"/>
                  <a:t> = 0.75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1843" y="5687106"/>
                <a:ext cx="2448272" cy="969176"/>
              </a:xfrm>
              <a:prstGeom prst="rect">
                <a:avLst/>
              </a:prstGeom>
              <a:blipFill>
                <a:blip r:embed="rId6"/>
                <a:stretch>
                  <a:fillRect r="-1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0416480" y="5038880"/>
                <a:ext cx="110363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0.75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480" y="5038880"/>
                <a:ext cx="110363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692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30965</TotalTime>
  <Words>885</Words>
  <Application>Microsoft Office PowerPoint</Application>
  <PresentationFormat>Widescreen</PresentationFormat>
  <Paragraphs>149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1251</cp:revision>
  <dcterms:created xsi:type="dcterms:W3CDTF">2013-02-28T07:36:55Z</dcterms:created>
  <dcterms:modified xsi:type="dcterms:W3CDTF">2025-09-11T07:35:27Z</dcterms:modified>
</cp:coreProperties>
</file>