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07/06/2020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07/06/2020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07/06/2020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07/06/2020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07/06/2020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07/06/2020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07/06/2020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07/06/2020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07/06/2020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07/06/2020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07/06/2020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07/06/2020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69732" y="4779752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569732" y="5809308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18610" r="13045" b="8030"/>
          <a:stretch/>
        </p:blipFill>
        <p:spPr>
          <a:xfrm>
            <a:off x="5974080" y="205497"/>
            <a:ext cx="5946371" cy="44070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1" y="205496"/>
            <a:ext cx="5578164" cy="440707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39594" y="5317000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1" y="205496"/>
            <a:ext cx="5578164" cy="44070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t="18610" r="13045" b="8030"/>
          <a:stretch/>
        </p:blipFill>
        <p:spPr>
          <a:xfrm>
            <a:off x="5974080" y="205497"/>
            <a:ext cx="5946371" cy="440707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5974080" y="172245"/>
            <a:ext cx="5946371" cy="447666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592291" y="3319651"/>
            <a:ext cx="40566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did a decay graph rather than a growth graph.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881191" y="1761895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 smtClean="0">
                <a:solidFill>
                  <a:srgbClr val="1C1C1C"/>
                </a:solidFill>
                <a:latin typeface="robotolight"/>
              </a:rPr>
              <a:t>C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18610" r="13045" b="8030"/>
          <a:stretch/>
        </p:blipFill>
        <p:spPr>
          <a:xfrm>
            <a:off x="295694" y="194413"/>
            <a:ext cx="6833061" cy="506423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970" t="37513" r="62270" b="47691"/>
          <a:stretch/>
        </p:blipFill>
        <p:spPr>
          <a:xfrm>
            <a:off x="1518248" y="5070893"/>
            <a:ext cx="4485760" cy="1787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707814" y="1516139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A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888891" y="3130957"/>
            <a:ext cx="356050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>
                <a:solidFill>
                  <a:srgbClr val="1C1C1C"/>
                </a:solidFill>
                <a:latin typeface="robotolight"/>
              </a:rPr>
              <a:t>The student may believe that </a:t>
            </a:r>
            <a:r>
              <a:rPr lang="en-US" sz="4000" dirty="0" smtClean="0">
                <a:solidFill>
                  <a:srgbClr val="1C1C1C"/>
                </a:solidFill>
                <a:latin typeface="robotolight"/>
              </a:rPr>
              <a:t>2</a:t>
            </a:r>
            <a:r>
              <a:rPr lang="en-US" sz="4000" baseline="30000" dirty="0" smtClean="0">
                <a:solidFill>
                  <a:srgbClr val="1C1C1C"/>
                </a:solidFill>
                <a:latin typeface="robotolight"/>
              </a:rPr>
              <a:t>0</a:t>
            </a:r>
            <a:r>
              <a:rPr lang="en-US" sz="4000" dirty="0" smtClean="0">
                <a:solidFill>
                  <a:srgbClr val="1C1C1C"/>
                </a:solidFill>
                <a:latin typeface="robotolight"/>
              </a:rPr>
              <a:t> </a:t>
            </a:r>
            <a:r>
              <a:rPr lang="en-US" sz="4000" dirty="0">
                <a:solidFill>
                  <a:srgbClr val="1C1C1C"/>
                </a:solidFill>
                <a:latin typeface="robotolight"/>
              </a:rPr>
              <a:t>= 2</a:t>
            </a:r>
            <a:r>
              <a:rPr lang="en-US" sz="4000" dirty="0" smtClean="0">
                <a:solidFill>
                  <a:srgbClr val="1C1C1C"/>
                </a:solidFill>
              </a:rPr>
              <a:t>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982" y="193217"/>
            <a:ext cx="6885676" cy="54471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68184" t="54792" r="7718" b="30312"/>
          <a:stretch/>
        </p:blipFill>
        <p:spPr>
          <a:xfrm>
            <a:off x="1167650" y="4829454"/>
            <a:ext cx="4922600" cy="2028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36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2020-06-07T13:41:16Z</dcterms:modified>
</cp:coreProperties>
</file>