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28" y="278013"/>
            <a:ext cx="5409127" cy="405684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26" name="Picture 2" descr="https://images.diagnosticquestions.com/uploads/Questions/b9e22ffe-8efa-4261-8cb1-e8d36b3b55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724" y="278013"/>
            <a:ext cx="5425051" cy="40687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238" y="513911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428" y="278013"/>
            <a:ext cx="5409127" cy="405684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Picture 2" descr="https://images.diagnosticquestions.com/uploads/Questions/b9e22ffe-8efa-4261-8cb1-e8d36b3b55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724" y="278013"/>
            <a:ext cx="5425051" cy="40687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92428" y="278013"/>
            <a:ext cx="5409127" cy="405684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152661" y="3208446"/>
            <a:ext cx="4230587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The worked out </a:t>
            </a:r>
          </a:p>
          <a:p>
            <a:pPr algn="ctr"/>
            <a:r>
              <a:rPr lang="en-US" sz="4400" dirty="0" smtClean="0">
                <a:solidFill>
                  <a:srgbClr val="1C1C1C"/>
                </a:solidFill>
              </a:rPr>
              <a:t>P(RB)</a:t>
            </a:r>
            <a:r>
              <a:rPr lang="en-US" sz="4400" dirty="0">
                <a:solidFill>
                  <a:srgbClr val="1C1C1C"/>
                </a:solidFill>
              </a:rPr>
              <a:t> </a:t>
            </a:r>
            <a:r>
              <a:rPr lang="en-US" sz="4400" dirty="0" smtClean="0">
                <a:solidFill>
                  <a:srgbClr val="1C1C1C"/>
                </a:solidFill>
              </a:rPr>
              <a:t>but forgot about P(BR).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622464" y="176189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468" y="152969"/>
            <a:ext cx="6204933" cy="46536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758" t="58795" r="62181" b="25046"/>
          <a:stretch/>
        </p:blipFill>
        <p:spPr>
          <a:xfrm>
            <a:off x="1229507" y="4657445"/>
            <a:ext cx="4910845" cy="211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pic>
        <p:nvPicPr>
          <p:cNvPr id="4" name="Picture 2" descr="https://images.diagnosticquestions.com/uploads/Questions/b9e22ffe-8efa-4261-8cb1-e8d36b3b55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41" y="194468"/>
            <a:ext cx="6284654" cy="471349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219" t="58795" r="34611" b="25046"/>
          <a:stretch/>
        </p:blipFill>
        <p:spPr>
          <a:xfrm>
            <a:off x="1089595" y="4627846"/>
            <a:ext cx="4942402" cy="21153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040283" y="3130977"/>
            <a:ext cx="48528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They have </a:t>
            </a:r>
            <a:r>
              <a:rPr lang="en-US" sz="4000" dirty="0">
                <a:solidFill>
                  <a:srgbClr val="1C1C1C"/>
                </a:solidFill>
                <a:latin typeface="robotolight"/>
              </a:rPr>
              <a:t>found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the</a:t>
            </a:r>
          </a:p>
          <a:p>
            <a:pPr algn="ctr"/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P(WL) </a:t>
            </a:r>
          </a:p>
          <a:p>
            <a:pPr algn="ctr"/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and did not add the </a:t>
            </a:r>
          </a:p>
          <a:p>
            <a:pPr algn="ctr"/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P(LW).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39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2020-02-22T09:32:33Z</dcterms:modified>
</cp:coreProperties>
</file>