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44" r:id="rId2"/>
    <p:sldId id="579" r:id="rId3"/>
    <p:sldId id="578" r:id="rId4"/>
    <p:sldId id="580" r:id="rId5"/>
    <p:sldId id="584" r:id="rId6"/>
    <p:sldId id="560" r:id="rId7"/>
    <p:sldId id="586" r:id="rId8"/>
    <p:sldId id="581" r:id="rId9"/>
    <p:sldId id="582" r:id="rId10"/>
    <p:sldId id="583" r:id="rId11"/>
    <p:sldId id="577" r:id="rId12"/>
    <p:sldId id="585" r:id="rId13"/>
    <p:sldId id="587" r:id="rId14"/>
    <p:sldId id="58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57447E-7D24-4E60-A601-3AA168EA5EFA}" v="132" dt="2025-10-06T14:31:02.3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06" autoAdjust="0"/>
    <p:restoredTop sz="94485" autoAdjust="0"/>
  </p:normalViewPr>
  <p:slideViewPr>
    <p:cSldViewPr>
      <p:cViewPr>
        <p:scale>
          <a:sx n="60" d="100"/>
          <a:sy n="60" d="100"/>
        </p:scale>
        <p:origin x="828" y="57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delSld modSld sldOrd">
      <pc:chgData name="Stewart Gale" userId="3647ddd2-6040-41ae-a96d-232c23482af8" providerId="ADAL" clId="{ADDBF2C4-AD8D-4E1D-8386-BD3D3561C83C}" dt="2025-10-06T14:31:30.946" v="231" actId="14100"/>
      <pc:docMkLst>
        <pc:docMk/>
      </pc:docMkLst>
      <pc:sldChg chg="modSp mod modAnim">
        <pc:chgData name="Stewart Gale" userId="3647ddd2-6040-41ae-a96d-232c23482af8" providerId="ADAL" clId="{ADDBF2C4-AD8D-4E1D-8386-BD3D3561C83C}" dt="2025-10-06T14:31:30.946" v="231" actId="14100"/>
        <pc:sldMkLst>
          <pc:docMk/>
          <pc:sldMk cId="1229464809" sldId="577"/>
        </pc:sldMkLst>
        <pc:spChg chg="mod">
          <ac:chgData name="Stewart Gale" userId="3647ddd2-6040-41ae-a96d-232c23482af8" providerId="ADAL" clId="{ADDBF2C4-AD8D-4E1D-8386-BD3D3561C83C}" dt="2025-10-06T14:31:26.853" v="230" actId="1076"/>
          <ac:spMkLst>
            <pc:docMk/>
            <pc:sldMk cId="1229464809" sldId="577"/>
            <ac:spMk id="8" creationId="{093CE4FF-FFF3-8C73-6915-19837CA82BAE}"/>
          </ac:spMkLst>
        </pc:spChg>
        <pc:cxnChg chg="mod">
          <ac:chgData name="Stewart Gale" userId="3647ddd2-6040-41ae-a96d-232c23482af8" providerId="ADAL" clId="{ADDBF2C4-AD8D-4E1D-8386-BD3D3561C83C}" dt="2025-10-06T14:31:30.946" v="231" actId="14100"/>
          <ac:cxnSpMkLst>
            <pc:docMk/>
            <pc:sldMk cId="1229464809" sldId="577"/>
            <ac:cxnSpMk id="12" creationId="{DD4DFDAB-9A34-1688-C34A-9ADF0B93CE11}"/>
          </ac:cxnSpMkLst>
        </pc:cxnChg>
      </pc:sldChg>
      <pc:sldChg chg="modSp mod">
        <pc:chgData name="Stewart Gale" userId="3647ddd2-6040-41ae-a96d-232c23482af8" providerId="ADAL" clId="{ADDBF2C4-AD8D-4E1D-8386-BD3D3561C83C}" dt="2025-10-06T14:13:45.038" v="23" actId="1076"/>
        <pc:sldMkLst>
          <pc:docMk/>
          <pc:sldMk cId="2749175824" sldId="578"/>
        </pc:sldMkLst>
        <pc:spChg chg="mod">
          <ac:chgData name="Stewart Gale" userId="3647ddd2-6040-41ae-a96d-232c23482af8" providerId="ADAL" clId="{ADDBF2C4-AD8D-4E1D-8386-BD3D3561C83C}" dt="2025-10-06T14:13:45.038" v="23" actId="1076"/>
          <ac:spMkLst>
            <pc:docMk/>
            <pc:sldMk cId="2749175824" sldId="578"/>
            <ac:spMk id="40" creationId="{5210D651-3733-E18C-BAA9-729DCD983F80}"/>
          </ac:spMkLst>
        </pc:spChg>
      </pc:sldChg>
      <pc:sldChg chg="delSp modSp mod">
        <pc:chgData name="Stewart Gale" userId="3647ddd2-6040-41ae-a96d-232c23482af8" providerId="ADAL" clId="{ADDBF2C4-AD8D-4E1D-8386-BD3D3561C83C}" dt="2025-10-06T14:16:05.801" v="61" actId="1035"/>
        <pc:sldMkLst>
          <pc:docMk/>
          <pc:sldMk cId="3457173446" sldId="580"/>
        </pc:sldMkLst>
        <pc:spChg chg="mod">
          <ac:chgData name="Stewart Gale" userId="3647ddd2-6040-41ae-a96d-232c23482af8" providerId="ADAL" clId="{ADDBF2C4-AD8D-4E1D-8386-BD3D3561C83C}" dt="2025-10-06T14:16:05.801" v="61" actId="1035"/>
          <ac:spMkLst>
            <pc:docMk/>
            <pc:sldMk cId="3457173446" sldId="580"/>
            <ac:spMk id="2" creationId="{EA5E2584-5AB5-CE66-5027-A1DF339C5728}"/>
          </ac:spMkLst>
        </pc:spChg>
        <pc:spChg chg="mod">
          <ac:chgData name="Stewart Gale" userId="3647ddd2-6040-41ae-a96d-232c23482af8" providerId="ADAL" clId="{ADDBF2C4-AD8D-4E1D-8386-BD3D3561C83C}" dt="2025-10-06T14:16:05.801" v="61" actId="1035"/>
          <ac:spMkLst>
            <pc:docMk/>
            <pc:sldMk cId="3457173446" sldId="580"/>
            <ac:spMk id="3" creationId="{1124E67C-7819-5D60-FF5C-16B234FD66AE}"/>
          </ac:spMkLst>
        </pc:spChg>
        <pc:spChg chg="mod">
          <ac:chgData name="Stewart Gale" userId="3647ddd2-6040-41ae-a96d-232c23482af8" providerId="ADAL" clId="{ADDBF2C4-AD8D-4E1D-8386-BD3D3561C83C}" dt="2025-10-06T14:16:05.801" v="61" actId="1035"/>
          <ac:spMkLst>
            <pc:docMk/>
            <pc:sldMk cId="3457173446" sldId="580"/>
            <ac:spMk id="5" creationId="{B176768D-0CAC-52EE-2B5C-C4FD20A812C1}"/>
          </ac:spMkLst>
        </pc:spChg>
        <pc:spChg chg="mod">
          <ac:chgData name="Stewart Gale" userId="3647ddd2-6040-41ae-a96d-232c23482af8" providerId="ADAL" clId="{ADDBF2C4-AD8D-4E1D-8386-BD3D3561C83C}" dt="2025-10-06T14:16:05.801" v="61" actId="1035"/>
          <ac:spMkLst>
            <pc:docMk/>
            <pc:sldMk cId="3457173446" sldId="580"/>
            <ac:spMk id="6" creationId="{5E341CF0-AEB3-3513-98BE-E183B7EA8A5F}"/>
          </ac:spMkLst>
        </pc:spChg>
        <pc:spChg chg="del">
          <ac:chgData name="Stewart Gale" userId="3647ddd2-6040-41ae-a96d-232c23482af8" providerId="ADAL" clId="{ADDBF2C4-AD8D-4E1D-8386-BD3D3561C83C}" dt="2025-10-06T14:14:51.843" v="30" actId="478"/>
          <ac:spMkLst>
            <pc:docMk/>
            <pc:sldMk cId="3457173446" sldId="580"/>
            <ac:spMk id="40" creationId="{7396C962-693A-A450-A5D4-EDFEC4F76C70}"/>
          </ac:spMkLst>
        </pc:spChg>
        <pc:picChg chg="mod">
          <ac:chgData name="Stewart Gale" userId="3647ddd2-6040-41ae-a96d-232c23482af8" providerId="ADAL" clId="{ADDBF2C4-AD8D-4E1D-8386-BD3D3561C83C}" dt="2025-10-06T14:16:05.801" v="61" actId="1035"/>
          <ac:picMkLst>
            <pc:docMk/>
            <pc:sldMk cId="3457173446" sldId="580"/>
            <ac:picMk id="4" creationId="{98C42862-416A-5911-97A8-581B405F4C0B}"/>
          </ac:picMkLst>
        </pc:picChg>
        <pc:picChg chg="mod">
          <ac:chgData name="Stewart Gale" userId="3647ddd2-6040-41ae-a96d-232c23482af8" providerId="ADAL" clId="{ADDBF2C4-AD8D-4E1D-8386-BD3D3561C83C}" dt="2025-10-06T14:16:05.801" v="61" actId="1035"/>
          <ac:picMkLst>
            <pc:docMk/>
            <pc:sldMk cId="3457173446" sldId="580"/>
            <ac:picMk id="10" creationId="{4AA1A0DA-0180-5594-4634-882E6894933F}"/>
          </ac:picMkLst>
        </pc:picChg>
        <pc:picChg chg="mod">
          <ac:chgData name="Stewart Gale" userId="3647ddd2-6040-41ae-a96d-232c23482af8" providerId="ADAL" clId="{ADDBF2C4-AD8D-4E1D-8386-BD3D3561C83C}" dt="2025-10-06T14:16:05.801" v="61" actId="1035"/>
          <ac:picMkLst>
            <pc:docMk/>
            <pc:sldMk cId="3457173446" sldId="580"/>
            <ac:picMk id="14" creationId="{73E85A7C-02FD-D12D-72BA-6C75B5D197E6}"/>
          </ac:picMkLst>
        </pc:picChg>
        <pc:picChg chg="mod">
          <ac:chgData name="Stewart Gale" userId="3647ddd2-6040-41ae-a96d-232c23482af8" providerId="ADAL" clId="{ADDBF2C4-AD8D-4E1D-8386-BD3D3561C83C}" dt="2025-10-06T14:16:05.801" v="61" actId="1035"/>
          <ac:picMkLst>
            <pc:docMk/>
            <pc:sldMk cId="3457173446" sldId="580"/>
            <ac:picMk id="45" creationId="{0E05F57B-9F68-F76E-135D-4B00031A8958}"/>
          </ac:picMkLst>
        </pc:picChg>
        <pc:picChg chg="mod">
          <ac:chgData name="Stewart Gale" userId="3647ddd2-6040-41ae-a96d-232c23482af8" providerId="ADAL" clId="{ADDBF2C4-AD8D-4E1D-8386-BD3D3561C83C}" dt="2025-10-06T14:16:05.801" v="61" actId="1035"/>
          <ac:picMkLst>
            <pc:docMk/>
            <pc:sldMk cId="3457173446" sldId="580"/>
            <ac:picMk id="46" creationId="{AC99DBE4-A9B5-2018-46D2-42BC7CB3C79A}"/>
          </ac:picMkLst>
        </pc:picChg>
      </pc:sldChg>
      <pc:sldChg chg="delSp modSp mod">
        <pc:chgData name="Stewart Gale" userId="3647ddd2-6040-41ae-a96d-232c23482af8" providerId="ADAL" clId="{ADDBF2C4-AD8D-4E1D-8386-BD3D3561C83C}" dt="2025-10-06T14:30:10.692" v="217" actId="1035"/>
        <pc:sldMkLst>
          <pc:docMk/>
          <pc:sldMk cId="1848769236" sldId="583"/>
        </pc:sldMkLst>
        <pc:spChg chg="mod">
          <ac:chgData name="Stewart Gale" userId="3647ddd2-6040-41ae-a96d-232c23482af8" providerId="ADAL" clId="{ADDBF2C4-AD8D-4E1D-8386-BD3D3561C83C}" dt="2025-10-06T14:30:10.692" v="217" actId="1035"/>
          <ac:spMkLst>
            <pc:docMk/>
            <pc:sldMk cId="1848769236" sldId="583"/>
            <ac:spMk id="2" creationId="{9DA963C9-7A62-8D25-69D1-6462863517D3}"/>
          </ac:spMkLst>
        </pc:spChg>
        <pc:spChg chg="mod">
          <ac:chgData name="Stewart Gale" userId="3647ddd2-6040-41ae-a96d-232c23482af8" providerId="ADAL" clId="{ADDBF2C4-AD8D-4E1D-8386-BD3D3561C83C}" dt="2025-10-06T14:30:10.692" v="217" actId="1035"/>
          <ac:spMkLst>
            <pc:docMk/>
            <pc:sldMk cId="1848769236" sldId="583"/>
            <ac:spMk id="3" creationId="{A5F498D4-B65D-D079-8D44-95360041713E}"/>
          </ac:spMkLst>
        </pc:spChg>
        <pc:spChg chg="mod">
          <ac:chgData name="Stewart Gale" userId="3647ddd2-6040-41ae-a96d-232c23482af8" providerId="ADAL" clId="{ADDBF2C4-AD8D-4E1D-8386-BD3D3561C83C}" dt="2025-10-06T14:30:10.692" v="217" actId="1035"/>
          <ac:spMkLst>
            <pc:docMk/>
            <pc:sldMk cId="1848769236" sldId="583"/>
            <ac:spMk id="5" creationId="{AD8B741F-CFBF-2925-C617-82D93D3F263E}"/>
          </ac:spMkLst>
        </pc:spChg>
        <pc:spChg chg="mod">
          <ac:chgData name="Stewart Gale" userId="3647ddd2-6040-41ae-a96d-232c23482af8" providerId="ADAL" clId="{ADDBF2C4-AD8D-4E1D-8386-BD3D3561C83C}" dt="2025-10-06T14:30:10.692" v="217" actId="1035"/>
          <ac:spMkLst>
            <pc:docMk/>
            <pc:sldMk cId="1848769236" sldId="583"/>
            <ac:spMk id="6" creationId="{DE7E5189-6CBA-C439-77D4-9EE05AF86C71}"/>
          </ac:spMkLst>
        </pc:spChg>
        <pc:spChg chg="del">
          <ac:chgData name="Stewart Gale" userId="3647ddd2-6040-41ae-a96d-232c23482af8" providerId="ADAL" clId="{ADDBF2C4-AD8D-4E1D-8386-BD3D3561C83C}" dt="2025-10-06T14:30:06.104" v="201" actId="478"/>
          <ac:spMkLst>
            <pc:docMk/>
            <pc:sldMk cId="1848769236" sldId="583"/>
            <ac:spMk id="40" creationId="{56A1F0CC-FC0D-533F-B348-CB211766E649}"/>
          </ac:spMkLst>
        </pc:spChg>
        <pc:picChg chg="mod">
          <ac:chgData name="Stewart Gale" userId="3647ddd2-6040-41ae-a96d-232c23482af8" providerId="ADAL" clId="{ADDBF2C4-AD8D-4E1D-8386-BD3D3561C83C}" dt="2025-10-06T14:30:10.692" v="217" actId="1035"/>
          <ac:picMkLst>
            <pc:docMk/>
            <pc:sldMk cId="1848769236" sldId="583"/>
            <ac:picMk id="4" creationId="{BC0E9835-0824-CB49-D740-8A67C64D4374}"/>
          </ac:picMkLst>
        </pc:picChg>
        <pc:picChg chg="mod">
          <ac:chgData name="Stewart Gale" userId="3647ddd2-6040-41ae-a96d-232c23482af8" providerId="ADAL" clId="{ADDBF2C4-AD8D-4E1D-8386-BD3D3561C83C}" dt="2025-10-06T14:30:10.692" v="217" actId="1035"/>
          <ac:picMkLst>
            <pc:docMk/>
            <pc:sldMk cId="1848769236" sldId="583"/>
            <ac:picMk id="10" creationId="{13DFE61C-3422-F234-CAC4-7544950D95ED}"/>
          </ac:picMkLst>
        </pc:picChg>
        <pc:picChg chg="mod">
          <ac:chgData name="Stewart Gale" userId="3647ddd2-6040-41ae-a96d-232c23482af8" providerId="ADAL" clId="{ADDBF2C4-AD8D-4E1D-8386-BD3D3561C83C}" dt="2025-10-06T14:30:10.692" v="217" actId="1035"/>
          <ac:picMkLst>
            <pc:docMk/>
            <pc:sldMk cId="1848769236" sldId="583"/>
            <ac:picMk id="14" creationId="{28BE749E-567C-D3FB-8437-193A09ED6882}"/>
          </ac:picMkLst>
        </pc:picChg>
        <pc:picChg chg="mod">
          <ac:chgData name="Stewart Gale" userId="3647ddd2-6040-41ae-a96d-232c23482af8" providerId="ADAL" clId="{ADDBF2C4-AD8D-4E1D-8386-BD3D3561C83C}" dt="2025-10-06T14:30:10.692" v="217" actId="1035"/>
          <ac:picMkLst>
            <pc:docMk/>
            <pc:sldMk cId="1848769236" sldId="583"/>
            <ac:picMk id="45" creationId="{B3A348FC-3E0C-DEE0-B428-48C6991D1D83}"/>
          </ac:picMkLst>
        </pc:picChg>
        <pc:picChg chg="mod">
          <ac:chgData name="Stewart Gale" userId="3647ddd2-6040-41ae-a96d-232c23482af8" providerId="ADAL" clId="{ADDBF2C4-AD8D-4E1D-8386-BD3D3561C83C}" dt="2025-10-06T14:30:10.692" v="217" actId="1035"/>
          <ac:picMkLst>
            <pc:docMk/>
            <pc:sldMk cId="1848769236" sldId="583"/>
            <ac:picMk id="46" creationId="{0B1D5DFB-E0CC-BC45-E20B-01F9DBEDB5B7}"/>
          </ac:picMkLst>
        </pc:picChg>
      </pc:sldChg>
      <pc:sldChg chg="addSp modSp mod ord modAnim">
        <pc:chgData name="Stewart Gale" userId="3647ddd2-6040-41ae-a96d-232c23482af8" providerId="ADAL" clId="{ADDBF2C4-AD8D-4E1D-8386-BD3D3561C83C}" dt="2025-10-06T14:17:20.781" v="75"/>
        <pc:sldMkLst>
          <pc:docMk/>
          <pc:sldMk cId="3853809558" sldId="584"/>
        </pc:sldMkLst>
        <pc:spChg chg="add mod">
          <ac:chgData name="Stewart Gale" userId="3647ddd2-6040-41ae-a96d-232c23482af8" providerId="ADAL" clId="{ADDBF2C4-AD8D-4E1D-8386-BD3D3561C83C}" dt="2025-10-06T14:15:16.410" v="37" actId="207"/>
          <ac:spMkLst>
            <pc:docMk/>
            <pc:sldMk cId="3853809558" sldId="584"/>
            <ac:spMk id="2" creationId="{4AD7A032-106C-8479-A9B8-FEBE31745764}"/>
          </ac:spMkLst>
        </pc:spChg>
        <pc:spChg chg="mod">
          <ac:chgData name="Stewart Gale" userId="3647ddd2-6040-41ae-a96d-232c23482af8" providerId="ADAL" clId="{ADDBF2C4-AD8D-4E1D-8386-BD3D3561C83C}" dt="2025-10-06T14:15:20.605" v="38" actId="1076"/>
          <ac:spMkLst>
            <pc:docMk/>
            <pc:sldMk cId="3853809558" sldId="584"/>
            <ac:spMk id="24" creationId="{B9E2F6D6-4B16-6397-A2FA-F0733DA0141A}"/>
          </ac:spMkLst>
        </pc:spChg>
      </pc:sldChg>
      <pc:sldChg chg="addSp delSp modSp mod delAnim modAnim">
        <pc:chgData name="Stewart Gale" userId="3647ddd2-6040-41ae-a96d-232c23482af8" providerId="ADAL" clId="{ADDBF2C4-AD8D-4E1D-8386-BD3D3561C83C}" dt="2025-10-06T14:29:50.296" v="200" actId="122"/>
        <pc:sldMkLst>
          <pc:docMk/>
          <pc:sldMk cId="3786394317" sldId="586"/>
        </pc:sldMkLst>
        <pc:spChg chg="mod">
          <ac:chgData name="Stewart Gale" userId="3647ddd2-6040-41ae-a96d-232c23482af8" providerId="ADAL" clId="{ADDBF2C4-AD8D-4E1D-8386-BD3D3561C83C}" dt="2025-10-06T14:23:18.487" v="128" actId="1036"/>
          <ac:spMkLst>
            <pc:docMk/>
            <pc:sldMk cId="3786394317" sldId="586"/>
            <ac:spMk id="2" creationId="{64605533-2EC6-1A26-257E-22630F982FD1}"/>
          </ac:spMkLst>
        </pc:spChg>
        <pc:spChg chg="mod">
          <ac:chgData name="Stewart Gale" userId="3647ddd2-6040-41ae-a96d-232c23482af8" providerId="ADAL" clId="{ADDBF2C4-AD8D-4E1D-8386-BD3D3561C83C}" dt="2025-10-06T14:23:18.487" v="128" actId="1036"/>
          <ac:spMkLst>
            <pc:docMk/>
            <pc:sldMk cId="3786394317" sldId="586"/>
            <ac:spMk id="9" creationId="{CEB02101-37A1-F2DF-CD04-7F2F4FBA8136}"/>
          </ac:spMkLst>
        </pc:spChg>
        <pc:spChg chg="mod">
          <ac:chgData name="Stewart Gale" userId="3647ddd2-6040-41ae-a96d-232c23482af8" providerId="ADAL" clId="{ADDBF2C4-AD8D-4E1D-8386-BD3D3561C83C}" dt="2025-10-06T14:23:18.487" v="128" actId="1036"/>
          <ac:spMkLst>
            <pc:docMk/>
            <pc:sldMk cId="3786394317" sldId="586"/>
            <ac:spMk id="10" creationId="{756D5786-41DD-65E4-9D72-E2ABE7E04438}"/>
          </ac:spMkLst>
        </pc:spChg>
        <pc:spChg chg="add mod">
          <ac:chgData name="Stewart Gale" userId="3647ddd2-6040-41ae-a96d-232c23482af8" providerId="ADAL" clId="{ADDBF2C4-AD8D-4E1D-8386-BD3D3561C83C}" dt="2025-10-06T14:25:37.406" v="147" actId="14100"/>
          <ac:spMkLst>
            <pc:docMk/>
            <pc:sldMk cId="3786394317" sldId="586"/>
            <ac:spMk id="13" creationId="{8E9CC4A0-5C59-388A-CA3A-D4363D9A6518}"/>
          </ac:spMkLst>
        </pc:spChg>
        <pc:spChg chg="mod">
          <ac:chgData name="Stewart Gale" userId="3647ddd2-6040-41ae-a96d-232c23482af8" providerId="ADAL" clId="{ADDBF2C4-AD8D-4E1D-8386-BD3D3561C83C}" dt="2025-10-06T14:25:31.008" v="145" actId="1076"/>
          <ac:spMkLst>
            <pc:docMk/>
            <pc:sldMk cId="3786394317" sldId="586"/>
            <ac:spMk id="14" creationId="{D880830A-D860-3D3F-50FB-16D5787BC17E}"/>
          </ac:spMkLst>
        </pc:spChg>
        <pc:spChg chg="mod">
          <ac:chgData name="Stewart Gale" userId="3647ddd2-6040-41ae-a96d-232c23482af8" providerId="ADAL" clId="{ADDBF2C4-AD8D-4E1D-8386-BD3D3561C83C}" dt="2025-10-06T14:19:27.967" v="87" actId="207"/>
          <ac:spMkLst>
            <pc:docMk/>
            <pc:sldMk cId="3786394317" sldId="586"/>
            <ac:spMk id="16" creationId="{EE5EC482-5944-46EC-BBC3-16A23A6AFB90}"/>
          </ac:spMkLst>
        </pc:spChg>
        <pc:spChg chg="mod">
          <ac:chgData name="Stewart Gale" userId="3647ddd2-6040-41ae-a96d-232c23482af8" providerId="ADAL" clId="{ADDBF2C4-AD8D-4E1D-8386-BD3D3561C83C}" dt="2025-10-06T14:24:59.088" v="141" actId="1076"/>
          <ac:spMkLst>
            <pc:docMk/>
            <pc:sldMk cId="3786394317" sldId="586"/>
            <ac:spMk id="17" creationId="{BDC7E102-1702-D42A-BAD3-862578A5F9B5}"/>
          </ac:spMkLst>
        </pc:spChg>
        <pc:spChg chg="mod">
          <ac:chgData name="Stewart Gale" userId="3647ddd2-6040-41ae-a96d-232c23482af8" providerId="ADAL" clId="{ADDBF2C4-AD8D-4E1D-8386-BD3D3561C83C}" dt="2025-10-06T14:25:02.417" v="142" actId="1076"/>
          <ac:spMkLst>
            <pc:docMk/>
            <pc:sldMk cId="3786394317" sldId="586"/>
            <ac:spMk id="18" creationId="{9BBC4CFF-67E8-9A2C-7B9A-0CB3167637A3}"/>
          </ac:spMkLst>
        </pc:spChg>
        <pc:spChg chg="del mod">
          <ac:chgData name="Stewart Gale" userId="3647ddd2-6040-41ae-a96d-232c23482af8" providerId="ADAL" clId="{ADDBF2C4-AD8D-4E1D-8386-BD3D3561C83C}" dt="2025-10-06T14:18:50" v="80" actId="478"/>
          <ac:spMkLst>
            <pc:docMk/>
            <pc:sldMk cId="3786394317" sldId="586"/>
            <ac:spMk id="19" creationId="{3ADF56FC-946D-A668-F77B-F8743535159E}"/>
          </ac:spMkLst>
        </pc:spChg>
        <pc:spChg chg="del mod">
          <ac:chgData name="Stewart Gale" userId="3647ddd2-6040-41ae-a96d-232c23482af8" providerId="ADAL" clId="{ADDBF2C4-AD8D-4E1D-8386-BD3D3561C83C}" dt="2025-10-06T14:29:28.699" v="192" actId="478"/>
          <ac:spMkLst>
            <pc:docMk/>
            <pc:sldMk cId="3786394317" sldId="586"/>
            <ac:spMk id="20" creationId="{F3024B91-CDD0-D966-5DF5-F4A32D316EC4}"/>
          </ac:spMkLst>
        </pc:spChg>
        <pc:spChg chg="del mod">
          <ac:chgData name="Stewart Gale" userId="3647ddd2-6040-41ae-a96d-232c23482af8" providerId="ADAL" clId="{ADDBF2C4-AD8D-4E1D-8386-BD3D3561C83C}" dt="2025-10-06T14:19:05.994" v="83" actId="478"/>
          <ac:spMkLst>
            <pc:docMk/>
            <pc:sldMk cId="3786394317" sldId="586"/>
            <ac:spMk id="21" creationId="{65F5DE5F-6DD8-F95A-069A-5D18CC1C0286}"/>
          </ac:spMkLst>
        </pc:spChg>
        <pc:spChg chg="mod">
          <ac:chgData name="Stewart Gale" userId="3647ddd2-6040-41ae-a96d-232c23482af8" providerId="ADAL" clId="{ADDBF2C4-AD8D-4E1D-8386-BD3D3561C83C}" dt="2025-10-06T14:24:36.801" v="137" actId="20577"/>
          <ac:spMkLst>
            <pc:docMk/>
            <pc:sldMk cId="3786394317" sldId="586"/>
            <ac:spMk id="22" creationId="{35D93E45-3861-B37A-AF58-E202970E2903}"/>
          </ac:spMkLst>
        </pc:spChg>
        <pc:spChg chg="mod">
          <ac:chgData name="Stewart Gale" userId="3647ddd2-6040-41ae-a96d-232c23482af8" providerId="ADAL" clId="{ADDBF2C4-AD8D-4E1D-8386-BD3D3561C83C}" dt="2025-10-06T14:22:10.218" v="105" actId="20577"/>
          <ac:spMkLst>
            <pc:docMk/>
            <pc:sldMk cId="3786394317" sldId="586"/>
            <ac:spMk id="23" creationId="{91BD3CD6-CD15-FAD6-0B5E-9C5375F47088}"/>
          </ac:spMkLst>
        </pc:spChg>
        <pc:spChg chg="mod">
          <ac:chgData name="Stewart Gale" userId="3647ddd2-6040-41ae-a96d-232c23482af8" providerId="ADAL" clId="{ADDBF2C4-AD8D-4E1D-8386-BD3D3561C83C}" dt="2025-10-06T14:29:50.296" v="200" actId="122"/>
          <ac:spMkLst>
            <pc:docMk/>
            <pc:sldMk cId="3786394317" sldId="586"/>
            <ac:spMk id="24" creationId="{1F5EA6E6-F869-C3EC-9EE5-16057E66023D}"/>
          </ac:spMkLst>
        </pc:spChg>
        <pc:spChg chg="del mod">
          <ac:chgData name="Stewart Gale" userId="3647ddd2-6040-41ae-a96d-232c23482af8" providerId="ADAL" clId="{ADDBF2C4-AD8D-4E1D-8386-BD3D3561C83C}" dt="2025-10-06T14:19:05.994" v="83" actId="478"/>
          <ac:spMkLst>
            <pc:docMk/>
            <pc:sldMk cId="3786394317" sldId="586"/>
            <ac:spMk id="25" creationId="{ECF6BCC3-F9AB-1B37-5755-6336DEBC7547}"/>
          </ac:spMkLst>
        </pc:spChg>
        <pc:spChg chg="del">
          <ac:chgData name="Stewart Gale" userId="3647ddd2-6040-41ae-a96d-232c23482af8" providerId="ADAL" clId="{ADDBF2C4-AD8D-4E1D-8386-BD3D3561C83C}" dt="2025-10-06T14:23:46.395" v="130" actId="478"/>
          <ac:spMkLst>
            <pc:docMk/>
            <pc:sldMk cId="3786394317" sldId="586"/>
            <ac:spMk id="27" creationId="{578EB7B7-AE2D-D45A-D390-7C87DB414CD5}"/>
          </ac:spMkLst>
        </pc:spChg>
        <pc:spChg chg="add del mod">
          <ac:chgData name="Stewart Gale" userId="3647ddd2-6040-41ae-a96d-232c23482af8" providerId="ADAL" clId="{ADDBF2C4-AD8D-4E1D-8386-BD3D3561C83C}" dt="2025-10-06T14:25:42.238" v="149" actId="478"/>
          <ac:spMkLst>
            <pc:docMk/>
            <pc:sldMk cId="3786394317" sldId="586"/>
            <ac:spMk id="29" creationId="{89CF1375-93BE-2E71-BA6D-24C534A777FC}"/>
          </ac:spMkLst>
        </pc:spChg>
        <pc:spChg chg="add mod">
          <ac:chgData name="Stewart Gale" userId="3647ddd2-6040-41ae-a96d-232c23482af8" providerId="ADAL" clId="{ADDBF2C4-AD8D-4E1D-8386-BD3D3561C83C}" dt="2025-10-06T14:21:46.334" v="99" actId="1076"/>
          <ac:spMkLst>
            <pc:docMk/>
            <pc:sldMk cId="3786394317" sldId="586"/>
            <ac:spMk id="31" creationId="{96D6282B-7B91-ACEC-8611-5AC02B5E67E0}"/>
          </ac:spMkLst>
        </pc:spChg>
        <pc:spChg chg="add mod">
          <ac:chgData name="Stewart Gale" userId="3647ddd2-6040-41ae-a96d-232c23482af8" providerId="ADAL" clId="{ADDBF2C4-AD8D-4E1D-8386-BD3D3561C83C}" dt="2025-10-06T14:22:06.302" v="104" actId="1076"/>
          <ac:spMkLst>
            <pc:docMk/>
            <pc:sldMk cId="3786394317" sldId="586"/>
            <ac:spMk id="33" creationId="{9EA06911-20EF-E989-3423-39EB7E091AF6}"/>
          </ac:spMkLst>
        </pc:spChg>
        <pc:spChg chg="add mod">
          <ac:chgData name="Stewart Gale" userId="3647ddd2-6040-41ae-a96d-232c23482af8" providerId="ADAL" clId="{ADDBF2C4-AD8D-4E1D-8386-BD3D3561C83C}" dt="2025-10-06T14:23:32.708" v="129" actId="1076"/>
          <ac:spMkLst>
            <pc:docMk/>
            <pc:sldMk cId="3786394317" sldId="586"/>
            <ac:spMk id="34" creationId="{79AB4C58-2EA0-5824-A969-CB26AC9CBD70}"/>
          </ac:spMkLst>
        </pc:spChg>
        <pc:spChg chg="add mod">
          <ac:chgData name="Stewart Gale" userId="3647ddd2-6040-41ae-a96d-232c23482af8" providerId="ADAL" clId="{ADDBF2C4-AD8D-4E1D-8386-BD3D3561C83C}" dt="2025-10-06T14:26:36.322" v="171" actId="1076"/>
          <ac:spMkLst>
            <pc:docMk/>
            <pc:sldMk cId="3786394317" sldId="586"/>
            <ac:spMk id="35" creationId="{FC689674-86CD-DC4C-235F-54AD952D3A11}"/>
          </ac:spMkLst>
        </pc:spChg>
        <pc:spChg chg="add mod">
          <ac:chgData name="Stewart Gale" userId="3647ddd2-6040-41ae-a96d-232c23482af8" providerId="ADAL" clId="{ADDBF2C4-AD8D-4E1D-8386-BD3D3561C83C}" dt="2025-10-06T14:26:47.993" v="173" actId="1076"/>
          <ac:spMkLst>
            <pc:docMk/>
            <pc:sldMk cId="3786394317" sldId="586"/>
            <ac:spMk id="36" creationId="{4A6B945A-1F33-0129-6B04-830DBDA6C98B}"/>
          </ac:spMkLst>
        </pc:spChg>
        <pc:spChg chg="add mod">
          <ac:chgData name="Stewart Gale" userId="3647ddd2-6040-41ae-a96d-232c23482af8" providerId="ADAL" clId="{ADDBF2C4-AD8D-4E1D-8386-BD3D3561C83C}" dt="2025-10-06T14:26:42.855" v="172" actId="1076"/>
          <ac:spMkLst>
            <pc:docMk/>
            <pc:sldMk cId="3786394317" sldId="586"/>
            <ac:spMk id="37" creationId="{EE2BCC5F-DEB9-2D92-D15C-DBE467DB66E6}"/>
          </ac:spMkLst>
        </pc:spChg>
        <pc:spChg chg="add mod">
          <ac:chgData name="Stewart Gale" userId="3647ddd2-6040-41ae-a96d-232c23482af8" providerId="ADAL" clId="{ADDBF2C4-AD8D-4E1D-8386-BD3D3561C83C}" dt="2025-10-06T14:28:28.514" v="185" actId="6549"/>
          <ac:spMkLst>
            <pc:docMk/>
            <pc:sldMk cId="3786394317" sldId="586"/>
            <ac:spMk id="38" creationId="{FFD6A74B-85FD-1741-F54A-2E91B68FE9EA}"/>
          </ac:spMkLst>
        </pc:spChg>
        <pc:spChg chg="add del mod">
          <ac:chgData name="Stewart Gale" userId="3647ddd2-6040-41ae-a96d-232c23482af8" providerId="ADAL" clId="{ADDBF2C4-AD8D-4E1D-8386-BD3D3561C83C}" dt="2025-10-06T14:29:39.938" v="195" actId="478"/>
          <ac:spMkLst>
            <pc:docMk/>
            <pc:sldMk cId="3786394317" sldId="586"/>
            <ac:spMk id="39" creationId="{808EDCB9-7D75-73AF-191C-59B1EDD16CB7}"/>
          </ac:spMkLst>
        </pc:spChg>
      </pc:sldChg>
      <pc:sldChg chg="add del">
        <pc:chgData name="Stewart Gale" userId="3647ddd2-6040-41ae-a96d-232c23482af8" providerId="ADAL" clId="{ADDBF2C4-AD8D-4E1D-8386-BD3D3561C83C}" dt="2025-10-06T14:15:42.422" v="39" actId="47"/>
        <pc:sldMkLst>
          <pc:docMk/>
          <pc:sldMk cId="2565559168" sldId="589"/>
        </pc:sldMkLst>
      </pc:sldChg>
    </pc:docChg>
  </pc:docChgLst>
  <pc:docChgLst>
    <pc:chgData name="Stewart Gale" userId="3647ddd2-6040-41ae-a96d-232c23482af8" providerId="ADAL" clId="{31F4BCBE-DC72-43C3-AF5A-3548724130C6}"/>
    <pc:docChg chg="undo custSel addSld delSld modSld sldOrd">
      <pc:chgData name="Stewart Gale" userId="3647ddd2-6040-41ae-a96d-232c23482af8" providerId="ADAL" clId="{31F4BCBE-DC72-43C3-AF5A-3548724130C6}" dt="2025-04-24T06:41:09.196" v="1415" actId="1076"/>
      <pc:docMkLst>
        <pc:docMk/>
      </pc:docMkLst>
      <pc:sldChg chg="modSp mod">
        <pc:chgData name="Stewart Gale" userId="3647ddd2-6040-41ae-a96d-232c23482af8" providerId="ADAL" clId="{31F4BCBE-DC72-43C3-AF5A-3548724130C6}" dt="2025-04-14T16:24:04.782" v="268" actId="1076"/>
        <pc:sldMkLst>
          <pc:docMk/>
          <pc:sldMk cId="2243433185" sldId="544"/>
        </pc:sldMkLst>
      </pc:sldChg>
      <pc:sldChg chg="del">
        <pc:chgData name="Stewart Gale" userId="3647ddd2-6040-41ae-a96d-232c23482af8" providerId="ADAL" clId="{31F4BCBE-DC72-43C3-AF5A-3548724130C6}" dt="2025-04-14T16:15:29.310" v="20" actId="47"/>
        <pc:sldMkLst>
          <pc:docMk/>
          <pc:sldMk cId="42050091" sldId="545"/>
        </pc:sldMkLst>
      </pc:sldChg>
      <pc:sldChg chg="del">
        <pc:chgData name="Stewart Gale" userId="3647ddd2-6040-41ae-a96d-232c23482af8" providerId="ADAL" clId="{31F4BCBE-DC72-43C3-AF5A-3548724130C6}" dt="2025-04-14T16:20:26.559" v="244" actId="47"/>
        <pc:sldMkLst>
          <pc:docMk/>
          <pc:sldMk cId="1027631839" sldId="550"/>
        </pc:sldMkLst>
      </pc:sldChg>
      <pc:sldChg chg="modSp del mod">
        <pc:chgData name="Stewart Gale" userId="3647ddd2-6040-41ae-a96d-232c23482af8" providerId="ADAL" clId="{31F4BCBE-DC72-43C3-AF5A-3548724130C6}" dt="2025-04-24T06:31:44.523" v="1288" actId="47"/>
        <pc:sldMkLst>
          <pc:docMk/>
          <pc:sldMk cId="508308606" sldId="552"/>
        </pc:sldMkLst>
      </pc:sldChg>
      <pc:sldChg chg="del">
        <pc:chgData name="Stewart Gale" userId="3647ddd2-6040-41ae-a96d-232c23482af8" providerId="ADAL" clId="{31F4BCBE-DC72-43C3-AF5A-3548724130C6}" dt="2025-04-14T16:15:29.709" v="21" actId="47"/>
        <pc:sldMkLst>
          <pc:docMk/>
          <pc:sldMk cId="78093464" sldId="558"/>
        </pc:sldMkLst>
      </pc:sldChg>
      <pc:sldChg chg="del">
        <pc:chgData name="Stewart Gale" userId="3647ddd2-6040-41ae-a96d-232c23482af8" providerId="ADAL" clId="{31F4BCBE-DC72-43C3-AF5A-3548724130C6}" dt="2025-04-14T16:15:30.194" v="22" actId="47"/>
        <pc:sldMkLst>
          <pc:docMk/>
          <pc:sldMk cId="3974000996" sldId="559"/>
        </pc:sldMkLst>
      </pc:sldChg>
      <pc:sldChg chg="addSp modSp add del mod ord">
        <pc:chgData name="Stewart Gale" userId="3647ddd2-6040-41ae-a96d-232c23482af8" providerId="ADAL" clId="{31F4BCBE-DC72-43C3-AF5A-3548724130C6}" dt="2025-04-24T06:17:05.720" v="1036" actId="20577"/>
        <pc:sldMkLst>
          <pc:docMk/>
          <pc:sldMk cId="417956035" sldId="560"/>
        </pc:sldMkLst>
      </pc:sldChg>
      <pc:sldChg chg="del">
        <pc:chgData name="Stewart Gale" userId="3647ddd2-6040-41ae-a96d-232c23482af8" providerId="ADAL" clId="{31F4BCBE-DC72-43C3-AF5A-3548724130C6}" dt="2025-04-14T16:20:34.898" v="245" actId="47"/>
        <pc:sldMkLst>
          <pc:docMk/>
          <pc:sldMk cId="3664320527" sldId="561"/>
        </pc:sldMkLst>
      </pc:sldChg>
      <pc:sldChg chg="del">
        <pc:chgData name="Stewart Gale" userId="3647ddd2-6040-41ae-a96d-232c23482af8" providerId="ADAL" clId="{31F4BCBE-DC72-43C3-AF5A-3548724130C6}" dt="2025-04-14T16:15:30.837" v="23" actId="47"/>
        <pc:sldMkLst>
          <pc:docMk/>
          <pc:sldMk cId="576315151" sldId="572"/>
        </pc:sldMkLst>
      </pc:sldChg>
      <pc:sldChg chg="del">
        <pc:chgData name="Stewart Gale" userId="3647ddd2-6040-41ae-a96d-232c23482af8" providerId="ADAL" clId="{31F4BCBE-DC72-43C3-AF5A-3548724130C6}" dt="2025-04-14T16:15:31.369" v="24" actId="47"/>
        <pc:sldMkLst>
          <pc:docMk/>
          <pc:sldMk cId="4032325018" sldId="573"/>
        </pc:sldMkLst>
      </pc:sldChg>
      <pc:sldChg chg="modSp del modAnim">
        <pc:chgData name="Stewart Gale" userId="3647ddd2-6040-41ae-a96d-232c23482af8" providerId="ADAL" clId="{31F4BCBE-DC72-43C3-AF5A-3548724130C6}" dt="2025-04-24T06:37:41.690" v="1383" actId="47"/>
        <pc:sldMkLst>
          <pc:docMk/>
          <pc:sldMk cId="3386529707" sldId="576"/>
        </pc:sldMkLst>
      </pc:sldChg>
      <pc:sldChg chg="addSp delSp modSp add mod ord setBg delAnim modAnim">
        <pc:chgData name="Stewart Gale" userId="3647ddd2-6040-41ae-a96d-232c23482af8" providerId="ADAL" clId="{31F4BCBE-DC72-43C3-AF5A-3548724130C6}" dt="2025-04-23T18:07:03.792" v="895" actId="14100"/>
        <pc:sldMkLst>
          <pc:docMk/>
          <pc:sldMk cId="1229464809" sldId="577"/>
        </pc:sldMkLst>
      </pc:sldChg>
      <pc:sldChg chg="addSp delSp modSp add mod delAnim modAnim">
        <pc:chgData name="Stewart Gale" userId="3647ddd2-6040-41ae-a96d-232c23482af8" providerId="ADAL" clId="{31F4BCBE-DC72-43C3-AF5A-3548724130C6}" dt="2025-04-23T18:01:55.795" v="831" actId="207"/>
        <pc:sldMkLst>
          <pc:docMk/>
          <pc:sldMk cId="2749175824" sldId="578"/>
        </pc:sldMkLst>
      </pc:sldChg>
      <pc:sldChg chg="addSp modSp new mod">
        <pc:chgData name="Stewart Gale" userId="3647ddd2-6040-41ae-a96d-232c23482af8" providerId="ADAL" clId="{31F4BCBE-DC72-43C3-AF5A-3548724130C6}" dt="2025-04-23T18:00:13.143" v="800" actId="20577"/>
        <pc:sldMkLst>
          <pc:docMk/>
          <pc:sldMk cId="1334871270" sldId="579"/>
        </pc:sldMkLst>
      </pc:sldChg>
      <pc:sldChg chg="addSp modSp add mod">
        <pc:chgData name="Stewart Gale" userId="3647ddd2-6040-41ae-a96d-232c23482af8" providerId="ADAL" clId="{31F4BCBE-DC72-43C3-AF5A-3548724130C6}" dt="2025-04-23T18:03:07.505" v="847" actId="113"/>
        <pc:sldMkLst>
          <pc:docMk/>
          <pc:sldMk cId="3457173446" sldId="580"/>
        </pc:sldMkLst>
      </pc:sldChg>
      <pc:sldChg chg="modSp add mod">
        <pc:chgData name="Stewart Gale" userId="3647ddd2-6040-41ae-a96d-232c23482af8" providerId="ADAL" clId="{31F4BCBE-DC72-43C3-AF5A-3548724130C6}" dt="2025-04-23T18:00:35.745" v="816" actId="255"/>
        <pc:sldMkLst>
          <pc:docMk/>
          <pc:sldMk cId="2607013555" sldId="581"/>
        </pc:sldMkLst>
      </pc:sldChg>
      <pc:sldChg chg="modSp add">
        <pc:chgData name="Stewart Gale" userId="3647ddd2-6040-41ae-a96d-232c23482af8" providerId="ADAL" clId="{31F4BCBE-DC72-43C3-AF5A-3548724130C6}" dt="2025-04-23T18:02:12.759" v="834" actId="113"/>
        <pc:sldMkLst>
          <pc:docMk/>
          <pc:sldMk cId="1812396413" sldId="582"/>
        </pc:sldMkLst>
      </pc:sldChg>
      <pc:sldChg chg="modSp add mod">
        <pc:chgData name="Stewart Gale" userId="3647ddd2-6040-41ae-a96d-232c23482af8" providerId="ADAL" clId="{31F4BCBE-DC72-43C3-AF5A-3548724130C6}" dt="2025-04-23T18:03:46.508" v="851" actId="1076"/>
        <pc:sldMkLst>
          <pc:docMk/>
          <pc:sldMk cId="1848769236" sldId="583"/>
        </pc:sldMkLst>
      </pc:sldChg>
      <pc:sldChg chg="modSp add mod">
        <pc:chgData name="Stewart Gale" userId="3647ddd2-6040-41ae-a96d-232c23482af8" providerId="ADAL" clId="{31F4BCBE-DC72-43C3-AF5A-3548724130C6}" dt="2025-04-23T18:12:03.356" v="962" actId="1076"/>
        <pc:sldMkLst>
          <pc:docMk/>
          <pc:sldMk cId="3853809558" sldId="584"/>
        </pc:sldMkLst>
      </pc:sldChg>
      <pc:sldChg chg="modSp add mod">
        <pc:chgData name="Stewart Gale" userId="3647ddd2-6040-41ae-a96d-232c23482af8" providerId="ADAL" clId="{31F4BCBE-DC72-43C3-AF5A-3548724130C6}" dt="2025-04-23T18:07:40.206" v="900" actId="20577"/>
        <pc:sldMkLst>
          <pc:docMk/>
          <pc:sldMk cId="66583435" sldId="585"/>
        </pc:sldMkLst>
      </pc:sldChg>
      <pc:sldChg chg="addSp delSp modSp add mod delAnim modAnim">
        <pc:chgData name="Stewart Gale" userId="3647ddd2-6040-41ae-a96d-232c23482af8" providerId="ADAL" clId="{31F4BCBE-DC72-43C3-AF5A-3548724130C6}" dt="2025-04-24T06:26:01.734" v="1205"/>
        <pc:sldMkLst>
          <pc:docMk/>
          <pc:sldMk cId="3786394317" sldId="586"/>
        </pc:sldMkLst>
      </pc:sldChg>
      <pc:sldChg chg="addSp delSp modSp add mod delAnim modAnim">
        <pc:chgData name="Stewart Gale" userId="3647ddd2-6040-41ae-a96d-232c23482af8" providerId="ADAL" clId="{31F4BCBE-DC72-43C3-AF5A-3548724130C6}" dt="2025-04-24T06:31:35.103" v="1287" actId="478"/>
        <pc:sldMkLst>
          <pc:docMk/>
          <pc:sldMk cId="1896477667" sldId="587"/>
        </pc:sldMkLst>
      </pc:sldChg>
      <pc:sldChg chg="addSp delSp modSp add mod delAnim modAnim">
        <pc:chgData name="Stewart Gale" userId="3647ddd2-6040-41ae-a96d-232c23482af8" providerId="ADAL" clId="{31F4BCBE-DC72-43C3-AF5A-3548724130C6}" dt="2025-04-24T06:41:09.196" v="1415" actId="1076"/>
        <pc:sldMkLst>
          <pc:docMk/>
          <pc:sldMk cId="615693045" sldId="588"/>
        </pc:sldMkLst>
      </pc:sldChg>
    </pc:docChg>
  </pc:docChgLst>
  <pc:docChgLst>
    <pc:chgData name="Stewart Gale" userId="3647ddd2-6040-41ae-a96d-232c23482af8" providerId="ADAL" clId="{993674DD-DE5E-4C2C-8960-7B21122A5EFF}"/>
    <pc:docChg chg="modSld">
      <pc:chgData name="Stewart Gale" userId="3647ddd2-6040-41ae-a96d-232c23482af8" providerId="ADAL" clId="{993674DD-DE5E-4C2C-8960-7B21122A5EFF}" dt="2021-01-26T03:59:11.106" v="7" actId="20577"/>
      <pc:docMkLst>
        <pc:docMk/>
      </pc:docMkLst>
      <pc:sldChg chg="modSp mod">
        <pc:chgData name="Stewart Gale" userId="3647ddd2-6040-41ae-a96d-232c23482af8" providerId="ADAL" clId="{993674DD-DE5E-4C2C-8960-7B21122A5EFF}" dt="2021-01-26T03:59:11.106" v="7" actId="20577"/>
        <pc:sldMkLst>
          <pc:docMk/>
          <pc:sldMk cId="2243433185" sldId="544"/>
        </pc:sldMkLst>
      </pc:sldChg>
    </pc:docChg>
  </pc:docChgLst>
  <pc:docChgLst>
    <pc:chgData name="Stewart Gale" userId="3647ddd2-6040-41ae-a96d-232c23482af8" providerId="ADAL" clId="{5F06AC68-35BC-4501-83F0-6E96D5308383}"/>
    <pc:docChg chg="undo custSel addSld delSld modSld sldOrd modMainMaster modNotesMaster">
      <pc:chgData name="Stewart Gale" userId="3647ddd2-6040-41ae-a96d-232c23482af8" providerId="ADAL" clId="{5F06AC68-35BC-4501-83F0-6E96D5308383}" dt="2025-04-14T16:05:51.579" v="2492"/>
      <pc:docMkLst>
        <pc:docMk/>
      </pc:docMkLst>
      <pc:sldChg chg="addSp delSp modSp del mod ord">
        <pc:chgData name="Stewart Gale" userId="3647ddd2-6040-41ae-a96d-232c23482af8" providerId="ADAL" clId="{5F06AC68-35BC-4501-83F0-6E96D5308383}" dt="2024-04-18T03:10:39.803" v="358" actId="47"/>
        <pc:sldMkLst>
          <pc:docMk/>
          <pc:sldMk cId="1542158341" sldId="534"/>
        </pc:sldMkLst>
      </pc:sldChg>
      <pc:sldChg chg="delSp modSp mod">
        <pc:chgData name="Stewart Gale" userId="3647ddd2-6040-41ae-a96d-232c23482af8" providerId="ADAL" clId="{5F06AC68-35BC-4501-83F0-6E96D5308383}" dt="2024-04-18T03:11:22.758" v="397" actId="20577"/>
        <pc:sldMkLst>
          <pc:docMk/>
          <pc:sldMk cId="2243433185" sldId="544"/>
        </pc:sldMkLst>
      </pc:sldChg>
      <pc:sldChg chg="addSp delSp modSp mod">
        <pc:chgData name="Stewart Gale" userId="3647ddd2-6040-41ae-a96d-232c23482af8" providerId="ADAL" clId="{5F06AC68-35BC-4501-83F0-6E96D5308383}" dt="2024-04-18T05:19:15.280" v="724" actId="1076"/>
        <pc:sldMkLst>
          <pc:docMk/>
          <pc:sldMk cId="42050091" sldId="545"/>
        </pc:sldMkLst>
      </pc:sldChg>
      <pc:sldChg chg="addSp delSp modSp mod modAnim">
        <pc:chgData name="Stewart Gale" userId="3647ddd2-6040-41ae-a96d-232c23482af8" providerId="ADAL" clId="{5F06AC68-35BC-4501-83F0-6E96D5308383}" dt="2024-04-18T07:33:45.798" v="1228" actId="20577"/>
        <pc:sldMkLst>
          <pc:docMk/>
          <pc:sldMk cId="1027631839" sldId="550"/>
        </pc:sldMkLst>
      </pc:sldChg>
      <pc:sldChg chg="delSp modSp del mod ord">
        <pc:chgData name="Stewart Gale" userId="3647ddd2-6040-41ae-a96d-232c23482af8" providerId="ADAL" clId="{5F06AC68-35BC-4501-83F0-6E96D5308383}" dt="2024-04-18T03:10:39.055" v="357" actId="47"/>
        <pc:sldMkLst>
          <pc:docMk/>
          <pc:sldMk cId="1792881751" sldId="551"/>
        </pc:sldMkLst>
      </pc:sldChg>
      <pc:sldChg chg="addSp delSp modSp mod delAnim modAnim">
        <pc:chgData name="Stewart Gale" userId="3647ddd2-6040-41ae-a96d-232c23482af8" providerId="ADAL" clId="{5F06AC68-35BC-4501-83F0-6E96D5308383}" dt="2025-04-14T16:01:21.972" v="2474" actId="478"/>
        <pc:sldMkLst>
          <pc:docMk/>
          <pc:sldMk cId="508308606" sldId="552"/>
        </pc:sldMkLst>
      </pc:sldChg>
      <pc:sldChg chg="addSp delSp modSp del mod delAnim modAnim">
        <pc:chgData name="Stewart Gale" userId="3647ddd2-6040-41ae-a96d-232c23482af8" providerId="ADAL" clId="{5F06AC68-35BC-4501-83F0-6E96D5308383}" dt="2024-04-18T08:38:26.772" v="1668" actId="47"/>
        <pc:sldMkLst>
          <pc:docMk/>
          <pc:sldMk cId="3006094518" sldId="553"/>
        </pc:sldMkLst>
      </pc:sldChg>
      <pc:sldChg chg="delSp modSp del mod">
        <pc:chgData name="Stewart Gale" userId="3647ddd2-6040-41ae-a96d-232c23482af8" providerId="ADAL" clId="{5F06AC68-35BC-4501-83F0-6E96D5308383}" dt="2024-04-18T03:10:37.484" v="354" actId="47"/>
        <pc:sldMkLst>
          <pc:docMk/>
          <pc:sldMk cId="1667008357" sldId="555"/>
        </pc:sldMkLst>
      </pc:sldChg>
      <pc:sldChg chg="addSp delSp modSp del mod">
        <pc:chgData name="Stewart Gale" userId="3647ddd2-6040-41ae-a96d-232c23482af8" providerId="ADAL" clId="{5F06AC68-35BC-4501-83F0-6E96D5308383}" dt="2024-04-18T03:10:37.915" v="355" actId="47"/>
        <pc:sldMkLst>
          <pc:docMk/>
          <pc:sldMk cId="106026538" sldId="556"/>
        </pc:sldMkLst>
      </pc:sldChg>
      <pc:sldChg chg="delSp modSp del mod modNotes">
        <pc:chgData name="Stewart Gale" userId="3647ddd2-6040-41ae-a96d-232c23482af8" providerId="ADAL" clId="{5F06AC68-35BC-4501-83F0-6E96D5308383}" dt="2024-04-18T03:10:38.563" v="356" actId="47"/>
        <pc:sldMkLst>
          <pc:docMk/>
          <pc:sldMk cId="1136800448" sldId="557"/>
        </pc:sldMkLst>
      </pc:sldChg>
      <pc:sldChg chg="addSp delSp modSp mod delAnim modAnim">
        <pc:chgData name="Stewart Gale" userId="3647ddd2-6040-41ae-a96d-232c23482af8" providerId="ADAL" clId="{5F06AC68-35BC-4501-83F0-6E96D5308383}" dt="2025-04-14T16:00:50.150" v="2472"/>
        <pc:sldMkLst>
          <pc:docMk/>
          <pc:sldMk cId="78093464" sldId="558"/>
        </pc:sldMkLst>
      </pc:sldChg>
      <pc:sldChg chg="addSp delSp modSp mod">
        <pc:chgData name="Stewart Gale" userId="3647ddd2-6040-41ae-a96d-232c23482af8" providerId="ADAL" clId="{5F06AC68-35BC-4501-83F0-6E96D5308383}" dt="2024-04-17T10:55:26.704" v="326" actId="14100"/>
        <pc:sldMkLst>
          <pc:docMk/>
          <pc:sldMk cId="3974000996" sldId="559"/>
        </pc:sldMkLst>
      </pc:sldChg>
      <pc:sldChg chg="addSp modSp new mod ord">
        <pc:chgData name="Stewart Gale" userId="3647ddd2-6040-41ae-a96d-232c23482af8" providerId="ADAL" clId="{5F06AC68-35BC-4501-83F0-6E96D5308383}" dt="2024-03-10T09:06:04.555" v="99" actId="1076"/>
        <pc:sldMkLst>
          <pc:docMk/>
          <pc:sldMk cId="417956035" sldId="560"/>
        </pc:sldMkLst>
      </pc:sldChg>
      <pc:sldChg chg="addSp delSp modSp add mod setBg delAnim modAnim">
        <pc:chgData name="Stewart Gale" userId="3647ddd2-6040-41ae-a96d-232c23482af8" providerId="ADAL" clId="{5F06AC68-35BC-4501-83F0-6E96D5308383}" dt="2024-04-18T08:39:30.099" v="1675"/>
        <pc:sldMkLst>
          <pc:docMk/>
          <pc:sldMk cId="3664320527" sldId="561"/>
        </pc:sldMkLst>
      </pc:sldChg>
      <pc:sldChg chg="addSp delSp modSp add del mod setBg modAnim">
        <pc:chgData name="Stewart Gale" userId="3647ddd2-6040-41ae-a96d-232c23482af8" providerId="ADAL" clId="{5F06AC68-35BC-4501-83F0-6E96D5308383}" dt="2024-04-18T05:59:01.822" v="1040" actId="47"/>
        <pc:sldMkLst>
          <pc:docMk/>
          <pc:sldMk cId="2201800899" sldId="562"/>
        </pc:sldMkLst>
      </pc:sldChg>
      <pc:sldChg chg="addSp delSp modSp add del mod ord setBg addAnim delAnim modAnim">
        <pc:chgData name="Stewart Gale" userId="3647ddd2-6040-41ae-a96d-232c23482af8" providerId="ADAL" clId="{5F06AC68-35BC-4501-83F0-6E96D5308383}" dt="2024-05-16T06:54:04.737" v="2458" actId="47"/>
        <pc:sldMkLst>
          <pc:docMk/>
          <pc:sldMk cId="3023312117" sldId="562"/>
        </pc:sldMkLst>
      </pc:sldChg>
      <pc:sldChg chg="addSp delSp modSp add del mod ord setBg delAnim modAnim">
        <pc:chgData name="Stewart Gale" userId="3647ddd2-6040-41ae-a96d-232c23482af8" providerId="ADAL" clId="{5F06AC68-35BC-4501-83F0-6E96D5308383}" dt="2024-05-16T06:54:02.870" v="2456" actId="47"/>
        <pc:sldMkLst>
          <pc:docMk/>
          <pc:sldMk cId="830711008" sldId="563"/>
        </pc:sldMkLst>
      </pc:sldChg>
      <pc:sldChg chg="add del setBg">
        <pc:chgData name="Stewart Gale" userId="3647ddd2-6040-41ae-a96d-232c23482af8" providerId="ADAL" clId="{5F06AC68-35BC-4501-83F0-6E96D5308383}" dt="2024-04-18T05:59:21.176" v="1043"/>
        <pc:sldMkLst>
          <pc:docMk/>
          <pc:sldMk cId="2129749329" sldId="563"/>
        </pc:sldMkLst>
      </pc:sldChg>
      <pc:sldChg chg="addSp delSp modSp add del mod addAnim delAnim modAnim">
        <pc:chgData name="Stewart Gale" userId="3647ddd2-6040-41ae-a96d-232c23482af8" providerId="ADAL" clId="{5F06AC68-35BC-4501-83F0-6E96D5308383}" dt="2024-05-16T06:54:03.673" v="2457" actId="47"/>
        <pc:sldMkLst>
          <pc:docMk/>
          <pc:sldMk cId="267333104" sldId="564"/>
        </pc:sldMkLst>
      </pc:sldChg>
      <pc:sldChg chg="addSp delSp modSp add del mod setBg delAnim modAnim">
        <pc:chgData name="Stewart Gale" userId="3647ddd2-6040-41ae-a96d-232c23482af8" providerId="ADAL" clId="{5F06AC68-35BC-4501-83F0-6E96D5308383}" dt="2024-05-16T06:54:07.496" v="2460" actId="47"/>
        <pc:sldMkLst>
          <pc:docMk/>
          <pc:sldMk cId="3731690512" sldId="565"/>
        </pc:sldMkLst>
      </pc:sldChg>
      <pc:sldChg chg="add ord">
        <pc:chgData name="Stewart Gale" userId="3647ddd2-6040-41ae-a96d-232c23482af8" providerId="ADAL" clId="{5F06AC68-35BC-4501-83F0-6E96D5308383}" dt="2025-04-14T16:05:51.579" v="2492"/>
        <pc:sldMkLst>
          <pc:docMk/>
          <pc:sldMk cId="576315151" sldId="572"/>
        </pc:sldMkLst>
      </pc:sldChg>
      <pc:sldChg chg="addSp delSp modSp add mod ord delAnim modAnim">
        <pc:chgData name="Stewart Gale" userId="3647ddd2-6040-41ae-a96d-232c23482af8" providerId="ADAL" clId="{5F06AC68-35BC-4501-83F0-6E96D5308383}" dt="2025-04-14T16:05:51.579" v="2492"/>
        <pc:sldMkLst>
          <pc:docMk/>
          <pc:sldMk cId="4032325018" sldId="573"/>
        </pc:sldMkLst>
      </pc:sldChg>
      <pc:sldChg chg="modSp add del mod">
        <pc:chgData name="Stewart Gale" userId="3647ddd2-6040-41ae-a96d-232c23482af8" providerId="ADAL" clId="{5F06AC68-35BC-4501-83F0-6E96D5308383}" dt="2024-05-16T06:54:06.267" v="2459" actId="47"/>
        <pc:sldMkLst>
          <pc:docMk/>
          <pc:sldMk cId="3391084651" sldId="574"/>
        </pc:sldMkLst>
      </pc:sldChg>
      <pc:sldChg chg="delSp add del mod delAnim">
        <pc:chgData name="Stewart Gale" userId="3647ddd2-6040-41ae-a96d-232c23482af8" providerId="ADAL" clId="{5F06AC68-35BC-4501-83F0-6E96D5308383}" dt="2024-05-16T06:54:00.554" v="2455" actId="47"/>
        <pc:sldMkLst>
          <pc:docMk/>
          <pc:sldMk cId="274166907" sldId="575"/>
        </pc:sldMkLst>
      </pc:sldChg>
      <pc:sldChg chg="addSp delSp modSp new mod addAnim delAnim modAnim">
        <pc:chgData name="Stewart Gale" userId="3647ddd2-6040-41ae-a96d-232c23482af8" providerId="ADAL" clId="{5F06AC68-35BC-4501-83F0-6E96D5308383}" dt="2025-04-14T16:04:49.136" v="2490" actId="20577"/>
        <pc:sldMkLst>
          <pc:docMk/>
          <pc:sldMk cId="3386529707" sldId="576"/>
        </pc:sldMkLst>
      </pc:sldChg>
      <pc:sldMasterChg chg="modSp modSldLayout">
        <pc:chgData name="Stewart Gale" userId="3647ddd2-6040-41ae-a96d-232c23482af8" providerId="ADAL" clId="{5F06AC68-35BC-4501-83F0-6E96D5308383}" dt="2024-03-10T09:01:50.940" v="15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0.png"/><Relationship Id="rId7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0.png"/><Relationship Id="rId4" Type="http://schemas.openxmlformats.org/officeDocument/2006/relationships/image" Target="../media/image2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6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6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289679"/>
            <a:ext cx="1180931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Forces and Motions</a:t>
            </a:r>
          </a:p>
          <a:p>
            <a:pPr algn="ctr"/>
            <a:r>
              <a:rPr lang="en-GB" sz="7000" dirty="0"/>
              <a:t>Pulleys - Vertical and Horizontal</a:t>
            </a:r>
          </a:p>
          <a:p>
            <a:pPr algn="ctr"/>
            <a:r>
              <a:rPr lang="en-GB" sz="7200" dirty="0"/>
              <a:t>SUVAT</a:t>
            </a:r>
          </a:p>
          <a:p>
            <a:pPr algn="ctr"/>
            <a:endParaRPr lang="en-GB" sz="2000" dirty="0"/>
          </a:p>
          <a:p>
            <a:pPr algn="ctr"/>
            <a:r>
              <a:rPr lang="en-GB" sz="8000" dirty="0"/>
              <a:t>Chapter 10</a:t>
            </a:r>
          </a:p>
          <a:p>
            <a:pPr algn="ctr"/>
            <a:r>
              <a:rPr lang="en-GB" sz="8000" dirty="0"/>
              <a:t>(Part 9 of 9)</a:t>
            </a:r>
          </a:p>
        </p:txBody>
      </p:sp>
    </p:spTree>
    <p:extLst>
      <p:ext uri="{BB962C8B-B14F-4D97-AF65-F5344CB8AC3E}">
        <p14:creationId xmlns:p14="http://schemas.microsoft.com/office/powerpoint/2010/main" val="224343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18CE7-137E-F7DC-F9D1-2FD9CEA6B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8BE749E-567C-D3FB-8437-193A09ED68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" r="17500"/>
          <a:stretch/>
        </p:blipFill>
        <p:spPr>
          <a:xfrm>
            <a:off x="180050" y="1650756"/>
            <a:ext cx="4032448" cy="351668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3A348FC-3E0C-DEE0-B428-48C6991D1D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29" r="2886"/>
          <a:stretch/>
        </p:blipFill>
        <p:spPr>
          <a:xfrm>
            <a:off x="8112224" y="1229081"/>
            <a:ext cx="3960440" cy="393835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B1D5DFB-E0CC-BC45-E20B-01F9DBEDB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005" y="1196752"/>
            <a:ext cx="4316342" cy="39383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DFE61C-3422-F234-CAC4-7544950D95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3298" y="2419241"/>
            <a:ext cx="530398" cy="5852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F498D4-B65D-D079-8D44-95360041713E}"/>
              </a:ext>
            </a:extLst>
          </p:cNvPr>
          <p:cNvSpPr/>
          <p:nvPr/>
        </p:nvSpPr>
        <p:spPr>
          <a:xfrm>
            <a:off x="9552384" y="1711054"/>
            <a:ext cx="72008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E9835-0824-CB49-D740-8A67C64D43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29" t="15682" r="45942" b="71520"/>
          <a:stretch/>
        </p:blipFill>
        <p:spPr>
          <a:xfrm>
            <a:off x="9768408" y="1855070"/>
            <a:ext cx="648072" cy="5040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DA963C9-7A62-8D25-69D1-6462863517D3}"/>
              </a:ext>
            </a:extLst>
          </p:cNvPr>
          <p:cNvSpPr/>
          <p:nvPr/>
        </p:nvSpPr>
        <p:spPr>
          <a:xfrm>
            <a:off x="3575720" y="2419241"/>
            <a:ext cx="504056" cy="585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8B741F-CFBF-2925-C617-82D93D3F263E}"/>
              </a:ext>
            </a:extLst>
          </p:cNvPr>
          <p:cNvSpPr/>
          <p:nvPr/>
        </p:nvSpPr>
        <p:spPr>
          <a:xfrm>
            <a:off x="7572555" y="2359126"/>
            <a:ext cx="504056" cy="585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7E5189-6CBA-C439-77D4-9EE05AF86C71}"/>
              </a:ext>
            </a:extLst>
          </p:cNvPr>
          <p:cNvSpPr/>
          <p:nvPr/>
        </p:nvSpPr>
        <p:spPr>
          <a:xfrm>
            <a:off x="11381064" y="2405039"/>
            <a:ext cx="504056" cy="585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76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2BE28-3663-B25E-D0FD-1944BC093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9504E5-1DFD-44BB-05DF-418DEFAA87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48" r="4697"/>
          <a:stretch/>
        </p:blipFill>
        <p:spPr>
          <a:xfrm>
            <a:off x="419549" y="2986815"/>
            <a:ext cx="11209660" cy="340929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A78C4FA-22E9-C03C-054D-CC705C664905}"/>
              </a:ext>
            </a:extLst>
          </p:cNvPr>
          <p:cNvSpPr/>
          <p:nvPr/>
        </p:nvSpPr>
        <p:spPr>
          <a:xfrm>
            <a:off x="1775520" y="248942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4FAA5B2-23C4-033F-7683-5DCE4600C517}"/>
              </a:ext>
            </a:extLst>
          </p:cNvPr>
          <p:cNvSpPr/>
          <p:nvPr/>
        </p:nvSpPr>
        <p:spPr>
          <a:xfrm>
            <a:off x="3834772" y="250667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C5254A3-6866-5F0A-E89E-A68ACE317200}"/>
              </a:ext>
            </a:extLst>
          </p:cNvPr>
          <p:cNvSpPr/>
          <p:nvPr/>
        </p:nvSpPr>
        <p:spPr>
          <a:xfrm>
            <a:off x="6744072" y="2534688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538870F-8DE3-1122-7DA2-BC61172822EA}"/>
              </a:ext>
            </a:extLst>
          </p:cNvPr>
          <p:cNvSpPr/>
          <p:nvPr/>
        </p:nvSpPr>
        <p:spPr>
          <a:xfrm>
            <a:off x="9120336" y="4149080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93CE4FF-FFF3-8C73-6915-19837CA82BAE}"/>
              </a:ext>
            </a:extLst>
          </p:cNvPr>
          <p:cNvSpPr/>
          <p:nvPr/>
        </p:nvSpPr>
        <p:spPr>
          <a:xfrm>
            <a:off x="9120336" y="5692028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BF27513-459E-3DF8-7965-0798A7BF4C8B}"/>
              </a:ext>
            </a:extLst>
          </p:cNvPr>
          <p:cNvCxnSpPr>
            <a:stCxn id="4" idx="6"/>
            <a:endCxn id="5" idx="2"/>
          </p:cNvCxnSpPr>
          <p:nvPr/>
        </p:nvCxnSpPr>
        <p:spPr>
          <a:xfrm>
            <a:off x="2351584" y="2741450"/>
            <a:ext cx="1483188" cy="172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D4DFDAB-9A34-1688-C34A-9ADF0B93CE11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408368" y="4653136"/>
            <a:ext cx="0" cy="10388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FEF184-DDB9-419D-E731-D5B4D2A50E1A}"/>
              </a:ext>
            </a:extLst>
          </p:cNvPr>
          <p:cNvCxnSpPr>
            <a:cxnSpLocks/>
          </p:cNvCxnSpPr>
          <p:nvPr/>
        </p:nvCxnSpPr>
        <p:spPr>
          <a:xfrm>
            <a:off x="4410836" y="2712683"/>
            <a:ext cx="2333236" cy="28767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362040E-CA68-342F-9E3D-7F3C09BA365E}"/>
                  </a:ext>
                </a:extLst>
              </p:cNvPr>
              <p:cNvSpPr txBox="1"/>
              <p:nvPr/>
            </p:nvSpPr>
            <p:spPr>
              <a:xfrm>
                <a:off x="9912424" y="4005064"/>
                <a:ext cx="815737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362040E-CA68-342F-9E3D-7F3C09BA36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424" y="4005064"/>
                <a:ext cx="815737" cy="19389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D3B5B61-C8E6-5FC8-8EA7-3E01EEA7FF37}"/>
                  </a:ext>
                </a:extLst>
              </p:cNvPr>
              <p:cNvSpPr txBox="1"/>
              <p:nvPr/>
            </p:nvSpPr>
            <p:spPr>
              <a:xfrm>
                <a:off x="2759983" y="676444"/>
                <a:ext cx="815737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D3B5B61-C8E6-5FC8-8EA7-3E01EEA7F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983" y="676444"/>
                <a:ext cx="815737" cy="1938992"/>
              </a:xfrm>
              <a:prstGeom prst="rect">
                <a:avLst/>
              </a:prstGeom>
              <a:blipFill>
                <a:blip r:embed="rId4"/>
                <a:stretch>
                  <a:fillRect l="-7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C447E3C2-A8DC-8D04-7080-3D1F5483F0D9}"/>
              </a:ext>
            </a:extLst>
          </p:cNvPr>
          <p:cNvSpPr txBox="1"/>
          <p:nvPr/>
        </p:nvSpPr>
        <p:spPr>
          <a:xfrm>
            <a:off x="4410835" y="3291961"/>
            <a:ext cx="2621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00FF"/>
                </a:solidFill>
              </a:rPr>
              <a:t>Rough Surface</a:t>
            </a:r>
          </a:p>
          <a:p>
            <a:pPr algn="ctr"/>
            <a:r>
              <a:rPr lang="en-GB" sz="2400" dirty="0">
                <a:solidFill>
                  <a:srgbClr val="0000FF"/>
                </a:solidFill>
              </a:rPr>
              <a:t>Deceleration</a:t>
            </a:r>
          </a:p>
          <a:p>
            <a:pPr algn="ctr"/>
            <a:r>
              <a:rPr lang="en-GB" sz="2400" dirty="0">
                <a:solidFill>
                  <a:srgbClr val="0000FF"/>
                </a:solidFill>
              </a:rPr>
              <a:t>Decreasing Speed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E09791-875F-5F5B-8562-68C4DD14397A}"/>
              </a:ext>
            </a:extLst>
          </p:cNvPr>
          <p:cNvSpPr txBox="1"/>
          <p:nvPr/>
        </p:nvSpPr>
        <p:spPr>
          <a:xfrm>
            <a:off x="1508562" y="3274711"/>
            <a:ext cx="2902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Rough Surface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Constant Acceleration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Increasing Speed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3437ED6-1262-6C2C-6EE3-315B97F106DD}"/>
                  </a:ext>
                </a:extLst>
              </p:cNvPr>
              <p:cNvSpPr txBox="1"/>
              <p:nvPr/>
            </p:nvSpPr>
            <p:spPr>
              <a:xfrm>
                <a:off x="5253689" y="705598"/>
                <a:ext cx="1058335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3437ED6-1262-6C2C-6EE3-315B97F10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689" y="705598"/>
                <a:ext cx="1058335" cy="1938992"/>
              </a:xfrm>
              <a:prstGeom prst="rect">
                <a:avLst/>
              </a:prstGeom>
              <a:blipFill>
                <a:blip r:embed="rId5"/>
                <a:stretch>
                  <a:fillRect l="-5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946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BEFE8-D946-918A-A0E2-F6737CAC0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A9F11DE-E1B0-62F0-B6E3-20353A28D8CD}"/>
                  </a:ext>
                </a:extLst>
              </p:cNvPr>
              <p:cNvSpPr txBox="1"/>
              <p:nvPr/>
            </p:nvSpPr>
            <p:spPr>
              <a:xfrm>
                <a:off x="227348" y="908720"/>
                <a:ext cx="11737304" cy="56938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Two particles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of masses 0.4kg and 0.8kg respectively are connected by a light inextensible string.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Particle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lies on a rough horizontal table 4.5m from a small smooth pulley which is fixed at the edge of the table. The string passes over the pulley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hangs freely, with the string taut, 0.5m above horizontal ground.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A frictional force of magnitude 0.08g opposes the motion of particle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The acceleration of both particle are 5.88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GB" sz="2800" dirty="0"/>
                  <a:t>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The system is released from rest. Find:</a:t>
                </a:r>
              </a:p>
              <a:p>
                <a:pPr marL="514350" indent="-514350">
                  <a:buAutoNum type="alphaLcParenR"/>
                </a:pPr>
                <a:r>
                  <a:rPr lang="en-GB" sz="2800" dirty="0"/>
                  <a:t>The time taken for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to reach the ground</a:t>
                </a:r>
              </a:p>
              <a:p>
                <a:pPr marL="514350" indent="-514350">
                  <a:buAutoNum type="alphaLcParenR"/>
                </a:pPr>
                <a:r>
                  <a:rPr lang="en-GB" sz="2800" dirty="0"/>
                  <a:t>The total distance travelled by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before it first comes to rest.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A9F11DE-E1B0-62F0-B6E3-20353A28D8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48" y="908720"/>
                <a:ext cx="11737304" cy="5693866"/>
              </a:xfrm>
              <a:prstGeom prst="rect">
                <a:avLst/>
              </a:prstGeom>
              <a:blipFill>
                <a:blip r:embed="rId2"/>
                <a:stretch>
                  <a:fillRect b="-1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18A0B00-237E-291F-AA99-D61EBFBD3F41}"/>
              </a:ext>
            </a:extLst>
          </p:cNvPr>
          <p:cNvSpPr txBox="1"/>
          <p:nvPr/>
        </p:nvSpPr>
        <p:spPr>
          <a:xfrm>
            <a:off x="3503712" y="44624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66583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9FF60-0384-4AAF-945C-BEFA7C9AB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6F44C9-6A90-9CC3-C506-7E3EC30269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48" r="4697"/>
          <a:stretch/>
        </p:blipFill>
        <p:spPr>
          <a:xfrm>
            <a:off x="419549" y="2986815"/>
            <a:ext cx="11209660" cy="340929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577DA62-7923-3AA5-020F-F9D9EAE8F01B}"/>
              </a:ext>
            </a:extLst>
          </p:cNvPr>
          <p:cNvSpPr/>
          <p:nvPr/>
        </p:nvSpPr>
        <p:spPr>
          <a:xfrm>
            <a:off x="1775520" y="248942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2E20DED-F957-43A4-8062-8A8341F7876A}"/>
              </a:ext>
            </a:extLst>
          </p:cNvPr>
          <p:cNvSpPr/>
          <p:nvPr/>
        </p:nvSpPr>
        <p:spPr>
          <a:xfrm>
            <a:off x="3834772" y="250667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48BEDFA-DB5D-678B-757F-23BD4EA22778}"/>
              </a:ext>
            </a:extLst>
          </p:cNvPr>
          <p:cNvSpPr/>
          <p:nvPr/>
        </p:nvSpPr>
        <p:spPr>
          <a:xfrm>
            <a:off x="9120336" y="4149080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FE91E3-36F3-488C-74F6-0D94349B9B5B}"/>
              </a:ext>
            </a:extLst>
          </p:cNvPr>
          <p:cNvSpPr/>
          <p:nvPr/>
        </p:nvSpPr>
        <p:spPr>
          <a:xfrm>
            <a:off x="9135668" y="5686055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D1AF508-FD0B-B4BB-1CF4-59974C4AE4C4}"/>
              </a:ext>
            </a:extLst>
          </p:cNvPr>
          <p:cNvCxnSpPr>
            <a:stCxn id="4" idx="6"/>
            <a:endCxn id="5" idx="2"/>
          </p:cNvCxnSpPr>
          <p:nvPr/>
        </p:nvCxnSpPr>
        <p:spPr>
          <a:xfrm>
            <a:off x="2351584" y="2741450"/>
            <a:ext cx="1483188" cy="172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68FB359-0F1C-65B2-328E-11B375F592C9}"/>
              </a:ext>
            </a:extLst>
          </p:cNvPr>
          <p:cNvCxnSpPr>
            <a:cxnSpLocks/>
            <a:stCxn id="7" idx="4"/>
            <a:endCxn id="8" idx="0"/>
          </p:cNvCxnSpPr>
          <p:nvPr/>
        </p:nvCxnSpPr>
        <p:spPr>
          <a:xfrm>
            <a:off x="9408368" y="4653136"/>
            <a:ext cx="15332" cy="103291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18C73F6-4510-EEA6-A039-96D181C9ED59}"/>
                  </a:ext>
                </a:extLst>
              </p:cNvPr>
              <p:cNvSpPr txBox="1"/>
              <p:nvPr/>
            </p:nvSpPr>
            <p:spPr>
              <a:xfrm>
                <a:off x="9954980" y="4149080"/>
                <a:ext cx="1726980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5.88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18C73F6-4510-EEA6-A039-96D181C9E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980" y="4149080"/>
                <a:ext cx="1726980" cy="19389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14D1D51-98CD-69AB-C5EA-8529785044AE}"/>
                  </a:ext>
                </a:extLst>
              </p:cNvPr>
              <p:cNvSpPr/>
              <p:nvPr/>
            </p:nvSpPr>
            <p:spPr>
              <a:xfrm>
                <a:off x="5950098" y="4108772"/>
                <a:ext cx="2246368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14D1D51-98CD-69AB-C5EA-8529785044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098" y="4108772"/>
                <a:ext cx="2246368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2D203C4-53FB-7861-1196-4573AA765E94}"/>
                  </a:ext>
                </a:extLst>
              </p:cNvPr>
              <p:cNvSpPr/>
              <p:nvPr/>
            </p:nvSpPr>
            <p:spPr>
              <a:xfrm>
                <a:off x="5694616" y="4949117"/>
                <a:ext cx="2583099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(5.88)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2D203C4-53FB-7861-1196-4573AA765E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616" y="4949117"/>
                <a:ext cx="2583099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D223573-5275-B41C-AC33-94023F2E2014}"/>
                  </a:ext>
                </a:extLst>
              </p:cNvPr>
              <p:cNvSpPr/>
              <p:nvPr/>
            </p:nvSpPr>
            <p:spPr>
              <a:xfrm>
                <a:off x="6110362" y="5866044"/>
                <a:ext cx="145213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0.412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D223573-5275-B41C-AC33-94023F2E20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0362" y="5866044"/>
                <a:ext cx="1452132" cy="461665"/>
              </a:xfrm>
              <a:prstGeom prst="rect">
                <a:avLst/>
              </a:prstGeom>
              <a:blipFill>
                <a:blip r:embed="rId6"/>
                <a:stretch>
                  <a:fillRect r="-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718C4C2-05AA-71AD-6CC9-25A316DB791C}"/>
                  </a:ext>
                </a:extLst>
              </p:cNvPr>
              <p:cNvSpPr txBox="1"/>
              <p:nvPr/>
            </p:nvSpPr>
            <p:spPr>
              <a:xfrm>
                <a:off x="10461690" y="5626407"/>
                <a:ext cx="96290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0.412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718C4C2-05AA-71AD-6CC9-25A316DB7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1690" y="5626407"/>
                <a:ext cx="96290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BA0EF370-4E84-433D-82B1-A5B4C36B6956}"/>
              </a:ext>
            </a:extLst>
          </p:cNvPr>
          <p:cNvSpPr/>
          <p:nvPr/>
        </p:nvSpPr>
        <p:spPr>
          <a:xfrm>
            <a:off x="415230" y="3789040"/>
            <a:ext cx="474822" cy="4353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1018FA9-F428-4B74-4CF8-6BB064AD99CE}"/>
                  </a:ext>
                </a:extLst>
              </p:cNvPr>
              <p:cNvSpPr txBox="1"/>
              <p:nvPr/>
            </p:nvSpPr>
            <p:spPr>
              <a:xfrm>
                <a:off x="405878" y="271163"/>
                <a:ext cx="11435327" cy="14773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Two particles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of masses 0.4kg and 0.8kg respectively are connected by a light inextensible string. Particle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lies on a rough horizontal table 4.5m from a small smooth pulley which is fixed at the edge of the table. The string passes over the pulley and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hangs freely, with the string taut, 0.5m above horizontal ground. A frictional force of magnitude 0.08g opposes the motion of particle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. The system is released from rest. Find:</a:t>
                </a:r>
              </a:p>
              <a:p>
                <a:r>
                  <a:rPr lang="en-GB" dirty="0"/>
                  <a:t>a) The time taken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to reach the ground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1018FA9-F428-4B74-4CF8-6BB064AD99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878" y="271163"/>
                <a:ext cx="11435327" cy="14773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647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/>
      <p:bldP spid="9" grpId="0"/>
      <p:bldP spid="10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4E00B-BFCB-0B02-2412-37919BF81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D6DDE4-88DC-03AE-51D8-3840EC1ACC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48" r="4697"/>
          <a:stretch/>
        </p:blipFill>
        <p:spPr>
          <a:xfrm>
            <a:off x="419549" y="3260067"/>
            <a:ext cx="11209660" cy="340929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3FD2D4C-20AC-4703-F3BF-D4DF26C57046}"/>
              </a:ext>
            </a:extLst>
          </p:cNvPr>
          <p:cNvSpPr/>
          <p:nvPr/>
        </p:nvSpPr>
        <p:spPr>
          <a:xfrm>
            <a:off x="1775520" y="2762674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034547F-F4BB-BF3D-A3B3-5B79433C5468}"/>
              </a:ext>
            </a:extLst>
          </p:cNvPr>
          <p:cNvSpPr/>
          <p:nvPr/>
        </p:nvSpPr>
        <p:spPr>
          <a:xfrm>
            <a:off x="3834772" y="2779924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2A4FBB-99C6-B6BE-00CF-8721691C7CEC}"/>
              </a:ext>
            </a:extLst>
          </p:cNvPr>
          <p:cNvSpPr/>
          <p:nvPr/>
        </p:nvSpPr>
        <p:spPr>
          <a:xfrm>
            <a:off x="7274462" y="2827347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EB9BC6E-5475-0202-445C-441240CEA2AF}"/>
              </a:ext>
            </a:extLst>
          </p:cNvPr>
          <p:cNvSpPr/>
          <p:nvPr/>
        </p:nvSpPr>
        <p:spPr>
          <a:xfrm>
            <a:off x="9120336" y="442233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7631A3-4B28-B86E-B0CF-F9094624C34F}"/>
              </a:ext>
            </a:extLst>
          </p:cNvPr>
          <p:cNvSpPr/>
          <p:nvPr/>
        </p:nvSpPr>
        <p:spPr>
          <a:xfrm>
            <a:off x="9135668" y="5959307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E48B399-D2FF-DD89-53AC-5684A0F5DB4C}"/>
              </a:ext>
            </a:extLst>
          </p:cNvPr>
          <p:cNvCxnSpPr>
            <a:stCxn id="4" idx="6"/>
            <a:endCxn id="5" idx="2"/>
          </p:cNvCxnSpPr>
          <p:nvPr/>
        </p:nvCxnSpPr>
        <p:spPr>
          <a:xfrm>
            <a:off x="2351584" y="3014702"/>
            <a:ext cx="1483188" cy="172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D05C014-4479-DB19-112A-B1789F6D54B2}"/>
              </a:ext>
            </a:extLst>
          </p:cNvPr>
          <p:cNvCxnSpPr>
            <a:cxnSpLocks/>
            <a:stCxn id="7" idx="4"/>
            <a:endCxn id="8" idx="0"/>
          </p:cNvCxnSpPr>
          <p:nvPr/>
        </p:nvCxnSpPr>
        <p:spPr>
          <a:xfrm>
            <a:off x="9408368" y="4926388"/>
            <a:ext cx="15332" cy="103291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750BD2E-D899-740D-2A5B-2D4404487125}"/>
              </a:ext>
            </a:extLst>
          </p:cNvPr>
          <p:cNvCxnSpPr>
            <a:cxnSpLocks/>
          </p:cNvCxnSpPr>
          <p:nvPr/>
        </p:nvCxnSpPr>
        <p:spPr>
          <a:xfrm>
            <a:off x="4410836" y="2985935"/>
            <a:ext cx="2839159" cy="44351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4229F80-2A05-2092-5685-405C8572815B}"/>
                  </a:ext>
                </a:extLst>
              </p:cNvPr>
              <p:cNvSpPr txBox="1"/>
              <p:nvPr/>
            </p:nvSpPr>
            <p:spPr>
              <a:xfrm>
                <a:off x="9954980" y="4422332"/>
                <a:ext cx="1726980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5.88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4229F80-2A05-2092-5685-405C857281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980" y="4422332"/>
                <a:ext cx="1726980" cy="19389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FC3B448-DCF8-057B-1D60-F6B1232BCBD4}"/>
                  </a:ext>
                </a:extLst>
              </p:cNvPr>
              <p:cNvSpPr txBox="1"/>
              <p:nvPr/>
            </p:nvSpPr>
            <p:spPr>
              <a:xfrm>
                <a:off x="2441012" y="888355"/>
                <a:ext cx="1467889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5.88</m:t>
                      </m:r>
                    </m:oMath>
                  </m:oMathPara>
                </a14:m>
                <a:endParaRPr lang="en-GB" sz="24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FC3B448-DCF8-057B-1D60-F6B1232BC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012" y="888355"/>
                <a:ext cx="1467889" cy="19389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982A15E-267B-2838-69B6-700848F13FC7}"/>
                  </a:ext>
                </a:extLst>
              </p:cNvPr>
              <p:cNvSpPr txBox="1"/>
              <p:nvPr/>
            </p:nvSpPr>
            <p:spPr>
              <a:xfrm>
                <a:off x="2957177" y="2349129"/>
                <a:ext cx="95172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0.412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982A15E-267B-2838-69B6-700848F13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177" y="2349129"/>
                <a:ext cx="951723" cy="461665"/>
              </a:xfrm>
              <a:prstGeom prst="rect">
                <a:avLst/>
              </a:prstGeom>
              <a:blipFill>
                <a:blip r:embed="rId5"/>
                <a:stretch>
                  <a:fillRect r="-6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C28FC50-1AA1-C915-A5A4-104F97E2492A}"/>
                  </a:ext>
                </a:extLst>
              </p:cNvPr>
              <p:cNvSpPr/>
              <p:nvPr/>
            </p:nvSpPr>
            <p:spPr>
              <a:xfrm>
                <a:off x="1833994" y="3536008"/>
                <a:ext cx="224636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C28FC50-1AA1-C915-A5A4-104F97E249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994" y="3536008"/>
                <a:ext cx="224636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CD4F688-C8E6-966C-B44A-E2838ED9D7AC}"/>
                  </a:ext>
                </a:extLst>
              </p:cNvPr>
              <p:cNvSpPr/>
              <p:nvPr/>
            </p:nvSpPr>
            <p:spPr>
              <a:xfrm>
                <a:off x="1951099" y="4057288"/>
                <a:ext cx="319690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5.88(0.412)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CD4F688-C8E6-966C-B44A-E2838ED9D7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099" y="4057288"/>
                <a:ext cx="3196904" cy="461665"/>
              </a:xfrm>
              <a:prstGeom prst="rect">
                <a:avLst/>
              </a:prstGeom>
              <a:blipFill>
                <a:blip r:embed="rId7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2C6E2B0-6D12-CAA9-AC75-C02D9DB2E046}"/>
                  </a:ext>
                </a:extLst>
              </p:cNvPr>
              <p:cNvSpPr/>
              <p:nvPr/>
            </p:nvSpPr>
            <p:spPr>
              <a:xfrm>
                <a:off x="1930435" y="4578568"/>
                <a:ext cx="15875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2.42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2C6E2B0-6D12-CAA9-AC75-C02D9DB2E0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435" y="4578568"/>
                <a:ext cx="1587598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317A1496-DAD0-E58B-F1F6-277112ECE1CC}"/>
              </a:ext>
            </a:extLst>
          </p:cNvPr>
          <p:cNvSpPr txBox="1"/>
          <p:nvPr/>
        </p:nvSpPr>
        <p:spPr>
          <a:xfrm>
            <a:off x="8688288" y="888355"/>
            <a:ext cx="28556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Total Distance  </a:t>
            </a:r>
          </a:p>
          <a:p>
            <a:r>
              <a:rPr lang="en-GB" sz="3600" dirty="0"/>
              <a:t>= 0.5 + 1.49 </a:t>
            </a:r>
          </a:p>
          <a:p>
            <a:r>
              <a:rPr lang="en-GB" sz="3600" dirty="0"/>
              <a:t>= </a:t>
            </a:r>
            <a:r>
              <a:rPr lang="en-GB" sz="3600" b="1" dirty="0"/>
              <a:t>1.99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40116E7-9C11-D296-69FF-EE7E8C35A496}"/>
                  </a:ext>
                </a:extLst>
              </p:cNvPr>
              <p:cNvSpPr txBox="1"/>
              <p:nvPr/>
            </p:nvSpPr>
            <p:spPr>
              <a:xfrm>
                <a:off x="10461690" y="5899659"/>
                <a:ext cx="96290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0.412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40116E7-9C11-D296-69FF-EE7E8C35A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1690" y="5899659"/>
                <a:ext cx="962901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CE52A69-B219-7604-1E40-48191E58CC12}"/>
                  </a:ext>
                </a:extLst>
              </p:cNvPr>
              <p:cNvSpPr txBox="1"/>
              <p:nvPr/>
            </p:nvSpPr>
            <p:spPr>
              <a:xfrm>
                <a:off x="5215210" y="932053"/>
                <a:ext cx="1467889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0 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CE52A69-B219-7604-1E40-48191E58CC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210" y="932053"/>
                <a:ext cx="1467889" cy="1938992"/>
              </a:xfrm>
              <a:prstGeom prst="rect">
                <a:avLst/>
              </a:prstGeom>
              <a:blipFill>
                <a:blip r:embed="rId10"/>
                <a:stretch>
                  <a:fillRect l="-4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046B1F-A7FC-092B-B979-09A1AAD445BB}"/>
                  </a:ext>
                </a:extLst>
              </p:cNvPr>
              <p:cNvSpPr txBox="1"/>
              <p:nvPr/>
            </p:nvSpPr>
            <p:spPr>
              <a:xfrm>
                <a:off x="5735960" y="1253980"/>
                <a:ext cx="103414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2.42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046B1F-A7FC-092B-B979-09A1AAD44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1253980"/>
                <a:ext cx="103414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AF2E1430-93DB-8C7F-FC45-D0CD88B00636}"/>
                  </a:ext>
                </a:extLst>
              </p:cNvPr>
              <p:cNvSpPr/>
              <p:nvPr/>
            </p:nvSpPr>
            <p:spPr>
              <a:xfrm>
                <a:off x="6591903" y="3615087"/>
                <a:ext cx="18662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24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AF2E1430-93DB-8C7F-FC45-D0CD88B006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903" y="3615087"/>
                <a:ext cx="1866298" cy="461665"/>
              </a:xfrm>
              <a:prstGeom prst="rect">
                <a:avLst/>
              </a:prstGeom>
              <a:blipFill>
                <a:blip r:embed="rId12"/>
                <a:stretch>
                  <a:fillRect l="-6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A9A7318-EF68-04FF-5AED-EDE6C9D735A5}"/>
                  </a:ext>
                </a:extLst>
              </p:cNvPr>
              <p:cNvSpPr txBox="1"/>
              <p:nvPr/>
            </p:nvSpPr>
            <p:spPr>
              <a:xfrm>
                <a:off x="5367874" y="4124534"/>
                <a:ext cx="263566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0 − 0.08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0.4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A9A7318-EF68-04FF-5AED-EDE6C9D73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7874" y="4124534"/>
                <a:ext cx="2635669" cy="461665"/>
              </a:xfrm>
              <a:prstGeom prst="rect">
                <a:avLst/>
              </a:prstGeom>
              <a:blipFill>
                <a:blip r:embed="rId13"/>
                <a:stretch>
                  <a:fillRect l="-694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F216F87-9A06-6910-F7B5-18595B523216}"/>
                  </a:ext>
                </a:extLst>
              </p:cNvPr>
              <p:cNvSpPr txBox="1"/>
              <p:nvPr/>
            </p:nvSpPr>
            <p:spPr>
              <a:xfrm>
                <a:off x="6570970" y="4620737"/>
                <a:ext cx="158759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−1.96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F216F87-9A06-6910-F7B5-18595B523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970" y="4620737"/>
                <a:ext cx="1587598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C7C5F6C-EBF6-37C1-B0C2-F0D2776CE7C5}"/>
                  </a:ext>
                </a:extLst>
              </p:cNvPr>
              <p:cNvSpPr txBox="1"/>
              <p:nvPr/>
            </p:nvSpPr>
            <p:spPr>
              <a:xfrm>
                <a:off x="5782888" y="2047458"/>
                <a:ext cx="98721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−1.96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C7C5F6C-EBF6-37C1-B0C2-F0D2776CE7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2888" y="2047458"/>
                <a:ext cx="987217" cy="461665"/>
              </a:xfrm>
              <a:prstGeom prst="rect">
                <a:avLst/>
              </a:prstGeom>
              <a:blipFill>
                <a:blip r:embed="rId15"/>
                <a:stretch>
                  <a:fillRect r="-1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C2D8C34-C042-89DC-A26F-D874B6F128BC}"/>
                  </a:ext>
                </a:extLst>
              </p:cNvPr>
              <p:cNvSpPr/>
              <p:nvPr/>
            </p:nvSpPr>
            <p:spPr>
              <a:xfrm>
                <a:off x="5928149" y="6105880"/>
                <a:ext cx="208823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1.49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2400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C2D8C34-C042-89DC-A26F-D874B6F128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149" y="6105880"/>
                <a:ext cx="2088232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9949E52-71E7-DA2E-CE84-4F0E7F42113A}"/>
                  </a:ext>
                </a:extLst>
              </p:cNvPr>
              <p:cNvSpPr txBox="1"/>
              <p:nvPr/>
            </p:nvSpPr>
            <p:spPr>
              <a:xfrm>
                <a:off x="5928149" y="5606072"/>
                <a:ext cx="22700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𝑎𝑠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9949E52-71E7-DA2E-CE84-4F0E7F421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149" y="5606072"/>
                <a:ext cx="2270072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>
            <a:extLst>
              <a:ext uri="{FF2B5EF4-FFF2-40B4-BE49-F238E27FC236}">
                <a16:creationId xmlns:a16="http://schemas.microsoft.com/office/drawing/2014/main" id="{A77BBB0A-18E0-5EAA-FEB9-7360F8263926}"/>
              </a:ext>
            </a:extLst>
          </p:cNvPr>
          <p:cNvSpPr/>
          <p:nvPr/>
        </p:nvSpPr>
        <p:spPr>
          <a:xfrm>
            <a:off x="263352" y="163597"/>
            <a:ext cx="474822" cy="4353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0D46EA3-2777-838A-ED9D-EF821C5C3AE9}"/>
                  </a:ext>
                </a:extLst>
              </p:cNvPr>
              <p:cNvSpPr txBox="1"/>
              <p:nvPr/>
            </p:nvSpPr>
            <p:spPr>
              <a:xfrm>
                <a:off x="838059" y="207420"/>
                <a:ext cx="77062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The total distance travelled by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before it first comes to rest.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0D46EA3-2777-838A-ED9D-EF821C5C3A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059" y="207420"/>
                <a:ext cx="7706213" cy="461665"/>
              </a:xfrm>
              <a:prstGeom prst="rect">
                <a:avLst/>
              </a:prstGeom>
              <a:blipFill>
                <a:blip r:embed="rId18"/>
                <a:stretch>
                  <a:fillRect l="-1186" t="-10526" r="-474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569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6" grpId="0"/>
      <p:bldP spid="28" grpId="0"/>
      <p:bldP spid="30" grpId="0"/>
      <p:bldP spid="31" grpId="0"/>
      <p:bldP spid="32" grpId="0"/>
      <p:bldP spid="33" grpId="0"/>
      <p:bldP spid="35" grpId="0"/>
      <p:bldP spid="36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05D007-D33D-A32B-FD64-4236211C0B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" r="17500"/>
          <a:stretch/>
        </p:blipFill>
        <p:spPr>
          <a:xfrm>
            <a:off x="2999656" y="1700808"/>
            <a:ext cx="5616624" cy="48982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4F5E4F-A75B-4E6E-4F7E-7130B1461B2C}"/>
              </a:ext>
            </a:extLst>
          </p:cNvPr>
          <p:cNvSpPr txBox="1"/>
          <p:nvPr/>
        </p:nvSpPr>
        <p:spPr>
          <a:xfrm>
            <a:off x="407368" y="332656"/>
            <a:ext cx="11449272" cy="86177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>
                <a:solidFill>
                  <a:schemeClr val="bg1"/>
                </a:solidFill>
              </a:rPr>
              <a:t>Smooth Surface so No Resistance Force</a:t>
            </a:r>
          </a:p>
        </p:txBody>
      </p:sp>
    </p:spTree>
    <p:extLst>
      <p:ext uri="{BB962C8B-B14F-4D97-AF65-F5344CB8AC3E}">
        <p14:creationId xmlns:p14="http://schemas.microsoft.com/office/powerpoint/2010/main" val="1334871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DF94-CB8F-F11E-0E45-4F0A1C8E9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210D651-3733-E18C-BAA9-729DCD983F80}"/>
                  </a:ext>
                </a:extLst>
              </p:cNvPr>
              <p:cNvSpPr txBox="1"/>
              <p:nvPr/>
            </p:nvSpPr>
            <p:spPr>
              <a:xfrm>
                <a:off x="479376" y="764704"/>
                <a:ext cx="11393712" cy="517064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Two particles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and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are connected by a light inextensible string.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Particle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lies on a </a:t>
                </a:r>
                <a:r>
                  <a:rPr lang="en-GB" sz="3000" b="1" dirty="0">
                    <a:solidFill>
                      <a:srgbClr val="00B050"/>
                    </a:solidFill>
                  </a:rPr>
                  <a:t>smooth horizontal table </a:t>
                </a:r>
                <a:r>
                  <a:rPr lang="en-GB" sz="3000" dirty="0"/>
                  <a:t>with a small smooth pulley which is fixed at the edge of the table.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The string passes over the pulley and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hangs freely, </a:t>
                </a:r>
              </a:p>
              <a:p>
                <a:r>
                  <a:rPr lang="en-GB" sz="3000" dirty="0"/>
                  <a:t>with the string taut above horizontal ground.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The system is released from rest.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Describe the two part of the journey and what happens to particle A.</a:t>
                </a: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210D651-3733-E18C-BAA9-729DCD983F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764704"/>
                <a:ext cx="11393712" cy="5170646"/>
              </a:xfrm>
              <a:prstGeom prst="rect">
                <a:avLst/>
              </a:prstGeom>
              <a:blipFill>
                <a:blip r:embed="rId2"/>
                <a:stretch>
                  <a:fillRect b="-4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9175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445C2-582E-971F-6347-0E9ACFACC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3E85A7C-02FD-D12D-72BA-6C75B5D197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" r="17500"/>
          <a:stretch/>
        </p:blipFill>
        <p:spPr>
          <a:xfrm>
            <a:off x="180050" y="1794772"/>
            <a:ext cx="4032448" cy="351668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E05F57B-9F68-F76E-135D-4B00031A89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29" r="2886"/>
          <a:stretch/>
        </p:blipFill>
        <p:spPr>
          <a:xfrm>
            <a:off x="8112224" y="1373097"/>
            <a:ext cx="3960440" cy="393835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C99DBE4-A9B5-2018-46D2-42BC7CB3C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005" y="1340768"/>
            <a:ext cx="4316342" cy="39383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A1A0DA-0180-5594-4634-882E689493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3298" y="2563257"/>
            <a:ext cx="530398" cy="5852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124E67C-7819-5D60-FF5C-16B234FD66AE}"/>
              </a:ext>
            </a:extLst>
          </p:cNvPr>
          <p:cNvSpPr/>
          <p:nvPr/>
        </p:nvSpPr>
        <p:spPr>
          <a:xfrm>
            <a:off x="9552384" y="1855070"/>
            <a:ext cx="72008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C42862-416A-5911-97A8-581B405F4C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29" t="15682" r="45942" b="71520"/>
          <a:stretch/>
        </p:blipFill>
        <p:spPr>
          <a:xfrm>
            <a:off x="10187706" y="1999086"/>
            <a:ext cx="648072" cy="5040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5E2584-5AB5-CE66-5027-A1DF339C5728}"/>
              </a:ext>
            </a:extLst>
          </p:cNvPr>
          <p:cNvSpPr/>
          <p:nvPr/>
        </p:nvSpPr>
        <p:spPr>
          <a:xfrm>
            <a:off x="3575720" y="2563257"/>
            <a:ext cx="504056" cy="585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76768D-0CAC-52EE-2B5C-C4FD20A812C1}"/>
              </a:ext>
            </a:extLst>
          </p:cNvPr>
          <p:cNvSpPr/>
          <p:nvPr/>
        </p:nvSpPr>
        <p:spPr>
          <a:xfrm>
            <a:off x="7572555" y="2503142"/>
            <a:ext cx="504056" cy="585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341CF0-AEB3-3513-98BE-E183B7EA8A5F}"/>
              </a:ext>
            </a:extLst>
          </p:cNvPr>
          <p:cNvSpPr/>
          <p:nvPr/>
        </p:nvSpPr>
        <p:spPr>
          <a:xfrm>
            <a:off x="11381064" y="2549055"/>
            <a:ext cx="504056" cy="585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17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6A199-1580-D989-26F7-65AB9472F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FB147-7672-3D19-DD71-2F2A9156C8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48" r="4697"/>
          <a:stretch/>
        </p:blipFill>
        <p:spPr>
          <a:xfrm>
            <a:off x="419549" y="2986815"/>
            <a:ext cx="11209660" cy="340929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4E1423D-C626-AFDE-0A9F-4324B6829E17}"/>
              </a:ext>
            </a:extLst>
          </p:cNvPr>
          <p:cNvSpPr/>
          <p:nvPr/>
        </p:nvSpPr>
        <p:spPr>
          <a:xfrm>
            <a:off x="1775520" y="248942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4D6723B-3188-068D-6E3B-96C2B8A77340}"/>
              </a:ext>
            </a:extLst>
          </p:cNvPr>
          <p:cNvSpPr/>
          <p:nvPr/>
        </p:nvSpPr>
        <p:spPr>
          <a:xfrm>
            <a:off x="3834772" y="250667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D581636-289D-3CF9-2EC7-124AB7F87BCB}"/>
              </a:ext>
            </a:extLst>
          </p:cNvPr>
          <p:cNvSpPr/>
          <p:nvPr/>
        </p:nvSpPr>
        <p:spPr>
          <a:xfrm>
            <a:off x="8760296" y="2546586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FBBE576-12E9-FC77-5D0E-D9B7A45360A2}"/>
              </a:ext>
            </a:extLst>
          </p:cNvPr>
          <p:cNvSpPr/>
          <p:nvPr/>
        </p:nvSpPr>
        <p:spPr>
          <a:xfrm>
            <a:off x="9120336" y="4149080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FA0DEF0-39AD-A749-7764-093C55A51C9D}"/>
              </a:ext>
            </a:extLst>
          </p:cNvPr>
          <p:cNvSpPr/>
          <p:nvPr/>
        </p:nvSpPr>
        <p:spPr>
          <a:xfrm>
            <a:off x="9120336" y="5692028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48D81B0-2F0F-5C1F-7D5E-B65A91492C30}"/>
              </a:ext>
            </a:extLst>
          </p:cNvPr>
          <p:cNvCxnSpPr>
            <a:stCxn id="4" idx="6"/>
            <a:endCxn id="5" idx="2"/>
          </p:cNvCxnSpPr>
          <p:nvPr/>
        </p:nvCxnSpPr>
        <p:spPr>
          <a:xfrm>
            <a:off x="2351584" y="2741450"/>
            <a:ext cx="1483188" cy="172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45EB2D6-CD28-2732-F10B-ADCD92C325C2}"/>
              </a:ext>
            </a:extLst>
          </p:cNvPr>
          <p:cNvCxnSpPr>
            <a:cxnSpLocks/>
            <a:stCxn id="7" idx="4"/>
          </p:cNvCxnSpPr>
          <p:nvPr/>
        </p:nvCxnSpPr>
        <p:spPr>
          <a:xfrm>
            <a:off x="9408368" y="4653136"/>
            <a:ext cx="0" cy="10388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E0A1A43-54FF-538A-43D2-FD9EA0754119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4410836" y="2758700"/>
            <a:ext cx="4349460" cy="3991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B06015B-D16A-7B86-DF90-55ECFA5F1505}"/>
                  </a:ext>
                </a:extLst>
              </p:cNvPr>
              <p:cNvSpPr txBox="1"/>
              <p:nvPr/>
            </p:nvSpPr>
            <p:spPr>
              <a:xfrm>
                <a:off x="9954377" y="4149080"/>
                <a:ext cx="815737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B06015B-D16A-7B86-DF90-55ECFA5F1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377" y="4149080"/>
                <a:ext cx="815737" cy="1938992"/>
              </a:xfrm>
              <a:prstGeom prst="rect">
                <a:avLst/>
              </a:prstGeom>
              <a:blipFill>
                <a:blip r:embed="rId3"/>
                <a:stretch>
                  <a:fillRect l="-7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E85566-D164-0035-5ADB-47057AC2EA6F}"/>
                  </a:ext>
                </a:extLst>
              </p:cNvPr>
              <p:cNvSpPr txBox="1"/>
              <p:nvPr/>
            </p:nvSpPr>
            <p:spPr>
              <a:xfrm>
                <a:off x="2759983" y="676444"/>
                <a:ext cx="815737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E85566-D164-0035-5ADB-47057AC2EA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983" y="676444"/>
                <a:ext cx="815737" cy="1938992"/>
              </a:xfrm>
              <a:prstGeom prst="rect">
                <a:avLst/>
              </a:prstGeom>
              <a:blipFill>
                <a:blip r:embed="rId4"/>
                <a:stretch>
                  <a:fillRect l="-7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9E2F6D6-4B16-6397-A2FA-F0733DA0141A}"/>
                  </a:ext>
                </a:extLst>
              </p:cNvPr>
              <p:cNvSpPr txBox="1"/>
              <p:nvPr/>
            </p:nvSpPr>
            <p:spPr>
              <a:xfrm>
                <a:off x="6177697" y="4572417"/>
                <a:ext cx="815737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9E2F6D6-4B16-6397-A2FA-F0733DA01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97" y="4572417"/>
                <a:ext cx="815737" cy="1200329"/>
              </a:xfrm>
              <a:prstGeom prst="rect">
                <a:avLst/>
              </a:prstGeom>
              <a:blipFill>
                <a:blip r:embed="rId5"/>
                <a:stretch>
                  <a:fillRect l="-22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D570369D-E835-A5D0-484F-7A357E8F7FBC}"/>
              </a:ext>
            </a:extLst>
          </p:cNvPr>
          <p:cNvSpPr txBox="1"/>
          <p:nvPr/>
        </p:nvSpPr>
        <p:spPr>
          <a:xfrm>
            <a:off x="5159902" y="3252814"/>
            <a:ext cx="2621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00FF"/>
                </a:solidFill>
              </a:rPr>
              <a:t>Smooth Surface</a:t>
            </a:r>
          </a:p>
          <a:p>
            <a:pPr algn="ctr"/>
            <a:r>
              <a:rPr lang="en-GB" sz="2400" dirty="0">
                <a:solidFill>
                  <a:srgbClr val="0000FF"/>
                </a:solidFill>
              </a:rPr>
              <a:t>No Acceleration</a:t>
            </a:r>
          </a:p>
          <a:p>
            <a:pPr algn="ctr"/>
            <a:r>
              <a:rPr lang="en-GB" sz="2400" dirty="0">
                <a:solidFill>
                  <a:srgbClr val="0000FF"/>
                </a:solidFill>
              </a:rPr>
              <a:t>Constant Speed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15CCDB4-2F94-CC45-30D8-BD2923BF4D67}"/>
              </a:ext>
            </a:extLst>
          </p:cNvPr>
          <p:cNvSpPr txBox="1"/>
          <p:nvPr/>
        </p:nvSpPr>
        <p:spPr>
          <a:xfrm>
            <a:off x="1508562" y="3274711"/>
            <a:ext cx="2902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Smooth Surface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Constant Acceleration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Increasing Speed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AD7A032-106C-8479-A9B8-FEBE31745764}"/>
                  </a:ext>
                </a:extLst>
              </p:cNvPr>
              <p:cNvSpPr txBox="1"/>
              <p:nvPr/>
            </p:nvSpPr>
            <p:spPr>
              <a:xfrm>
                <a:off x="6059578" y="686709"/>
                <a:ext cx="815737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AD7A032-106C-8479-A9B8-FEBE31745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9578" y="686709"/>
                <a:ext cx="815737" cy="19389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380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8" grpId="0"/>
      <p:bldP spid="29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30EB624-FFDA-E5D8-7787-0C407A0153F6}"/>
                  </a:ext>
                </a:extLst>
              </p:cNvPr>
              <p:cNvSpPr txBox="1"/>
              <p:nvPr/>
            </p:nvSpPr>
            <p:spPr>
              <a:xfrm>
                <a:off x="227348" y="908720"/>
                <a:ext cx="11737304" cy="56323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Two particles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400" dirty="0"/>
                  <a:t> of masses 0.4kg and 0.8kg respectively are connected by a light inextensible string.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lies on a smooth horizontal table 4.5m from a small smooth pulley which is fixed at the edge of the table.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The string passes over the pulley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400" dirty="0"/>
                  <a:t> hangs freely, with the string taut, 0.5m above horizontal ground.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The acceleration of both particle are 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GB" sz="2400" dirty="0"/>
                  <a:t>.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The system is released from rest. </a:t>
                </a:r>
              </a:p>
              <a:p>
                <a:r>
                  <a:rPr lang="en-GB" sz="2400" dirty="0"/>
                  <a:t>Find:</a:t>
                </a:r>
              </a:p>
              <a:p>
                <a:pPr marL="514350" indent="-514350">
                  <a:buAutoNum type="alphaLcParenR"/>
                </a:pPr>
                <a:r>
                  <a:rPr lang="en-GB" sz="2400" dirty="0"/>
                  <a:t>The time taken for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400" dirty="0"/>
                  <a:t> to reach the ground</a:t>
                </a:r>
              </a:p>
              <a:p>
                <a:pPr marL="514350" indent="-514350">
                  <a:buAutoNum type="alphaLcParenR"/>
                </a:pPr>
                <a:r>
                  <a:rPr lang="en-GB" sz="2400" dirty="0"/>
                  <a:t>The total time travelled by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when it hits the pulley.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30EB624-FFDA-E5D8-7787-0C407A015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48" y="908720"/>
                <a:ext cx="11737304" cy="56323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FDF3CB8-F433-68F4-8964-A06C9117A5B2}"/>
              </a:ext>
            </a:extLst>
          </p:cNvPr>
          <p:cNvSpPr txBox="1"/>
          <p:nvPr/>
        </p:nvSpPr>
        <p:spPr>
          <a:xfrm>
            <a:off x="3503712" y="44624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41795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C2F35-051C-38B5-7934-AFF21CEDD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350C1F-BE97-31E9-31A1-A8561E0EC4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48" r="4697"/>
          <a:stretch/>
        </p:blipFill>
        <p:spPr>
          <a:xfrm>
            <a:off x="419549" y="2986815"/>
            <a:ext cx="11209660" cy="340929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DD64A2A5-66BA-D4CA-66AA-23AAB704BB19}"/>
              </a:ext>
            </a:extLst>
          </p:cNvPr>
          <p:cNvSpPr/>
          <p:nvPr/>
        </p:nvSpPr>
        <p:spPr>
          <a:xfrm>
            <a:off x="1775520" y="248942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50B23DA-00F6-65D7-E529-EC25EC1CF695}"/>
              </a:ext>
            </a:extLst>
          </p:cNvPr>
          <p:cNvSpPr/>
          <p:nvPr/>
        </p:nvSpPr>
        <p:spPr>
          <a:xfrm>
            <a:off x="3834772" y="250667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688731C-47B4-F3C6-3121-5EF568559A42}"/>
              </a:ext>
            </a:extLst>
          </p:cNvPr>
          <p:cNvSpPr/>
          <p:nvPr/>
        </p:nvSpPr>
        <p:spPr>
          <a:xfrm>
            <a:off x="8688288" y="2612105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86EFFC9-16E5-E85E-1795-69BFDF3397D2}"/>
              </a:ext>
            </a:extLst>
          </p:cNvPr>
          <p:cNvSpPr/>
          <p:nvPr/>
        </p:nvSpPr>
        <p:spPr>
          <a:xfrm>
            <a:off x="9120336" y="4149080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CF57FA5-5008-346A-AF62-B505C14C9C18}"/>
              </a:ext>
            </a:extLst>
          </p:cNvPr>
          <p:cNvSpPr/>
          <p:nvPr/>
        </p:nvSpPr>
        <p:spPr>
          <a:xfrm>
            <a:off x="9135668" y="5686055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D818CFC-A4D8-B240-AB11-4F66A56E7E4C}"/>
              </a:ext>
            </a:extLst>
          </p:cNvPr>
          <p:cNvCxnSpPr>
            <a:stCxn id="4" idx="6"/>
            <a:endCxn id="5" idx="2"/>
          </p:cNvCxnSpPr>
          <p:nvPr/>
        </p:nvCxnSpPr>
        <p:spPr>
          <a:xfrm>
            <a:off x="2351584" y="2741450"/>
            <a:ext cx="1483188" cy="172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8E6C191-EAEE-21C1-E87F-E855F4C2CC52}"/>
              </a:ext>
            </a:extLst>
          </p:cNvPr>
          <p:cNvCxnSpPr>
            <a:cxnSpLocks/>
            <a:stCxn id="7" idx="4"/>
            <a:endCxn id="8" idx="0"/>
          </p:cNvCxnSpPr>
          <p:nvPr/>
        </p:nvCxnSpPr>
        <p:spPr>
          <a:xfrm>
            <a:off x="9408368" y="4653136"/>
            <a:ext cx="15332" cy="103291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712688E-0C2E-036B-A047-E44D181AA378}"/>
              </a:ext>
            </a:extLst>
          </p:cNvPr>
          <p:cNvCxnSpPr>
            <a:cxnSpLocks/>
          </p:cNvCxnSpPr>
          <p:nvPr/>
        </p:nvCxnSpPr>
        <p:spPr>
          <a:xfrm>
            <a:off x="4410836" y="2712683"/>
            <a:ext cx="4277452" cy="28767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D93E45-3861-B37A-AF58-E202970E2903}"/>
                  </a:ext>
                </a:extLst>
              </p:cNvPr>
              <p:cNvSpPr txBox="1"/>
              <p:nvPr/>
            </p:nvSpPr>
            <p:spPr>
              <a:xfrm>
                <a:off x="9954980" y="4149080"/>
                <a:ext cx="1238256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pl-PL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D93E45-3861-B37A-AF58-E202970E29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980" y="4149080"/>
                <a:ext cx="1238256" cy="19389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1BD3CD6-CD15-FAD6-0B5E-9C5375F47088}"/>
                  </a:ext>
                </a:extLst>
              </p:cNvPr>
              <p:cNvSpPr txBox="1"/>
              <p:nvPr/>
            </p:nvSpPr>
            <p:spPr>
              <a:xfrm>
                <a:off x="2441012" y="615103"/>
                <a:ext cx="1266543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1BD3CD6-CD15-FAD6-0B5E-9C5375F47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012" y="615103"/>
                <a:ext cx="1266543" cy="19389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5EA6E6-F869-C3EC-9EE5-16057E66023D}"/>
                  </a:ext>
                </a:extLst>
              </p:cNvPr>
              <p:cNvSpPr txBox="1"/>
              <p:nvPr/>
            </p:nvSpPr>
            <p:spPr>
              <a:xfrm>
                <a:off x="5959195" y="3259312"/>
                <a:ext cx="114058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5EA6E6-F869-C3EC-9EE5-16057E660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195" y="3259312"/>
                <a:ext cx="114058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4605533-2EC6-1A26-257E-22630F982FD1}"/>
                  </a:ext>
                </a:extLst>
              </p:cNvPr>
              <p:cNvSpPr/>
              <p:nvPr/>
            </p:nvSpPr>
            <p:spPr>
              <a:xfrm>
                <a:off x="6546438" y="4546622"/>
                <a:ext cx="2246368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4605533-2EC6-1A26-257E-22630F982F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438" y="4546622"/>
                <a:ext cx="2246368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EB02101-37A1-F2DF-CD04-7F2F4FBA8136}"/>
                  </a:ext>
                </a:extLst>
              </p:cNvPr>
              <p:cNvSpPr/>
              <p:nvPr/>
            </p:nvSpPr>
            <p:spPr>
              <a:xfrm>
                <a:off x="6228664" y="5279875"/>
                <a:ext cx="2277032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0.5=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(4)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EB02101-37A1-F2DF-CD04-7F2F4FBA81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664" y="5279875"/>
                <a:ext cx="2277032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56D5786-41DD-65E4-9D72-E2ABE7E04438}"/>
                  </a:ext>
                </a:extLst>
              </p:cNvPr>
              <p:cNvSpPr/>
              <p:nvPr/>
            </p:nvSpPr>
            <p:spPr>
              <a:xfrm>
                <a:off x="6579040" y="6207695"/>
                <a:ext cx="121853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56D5786-41DD-65E4-9D72-E2ABE7E044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9040" y="6207695"/>
                <a:ext cx="1218536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80830A-D860-3D3F-50FB-16D5787BC17E}"/>
                  </a:ext>
                </a:extLst>
              </p:cNvPr>
              <p:cNvSpPr txBox="1"/>
              <p:nvPr/>
            </p:nvSpPr>
            <p:spPr>
              <a:xfrm>
                <a:off x="3065024" y="1319268"/>
                <a:ext cx="5277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80830A-D860-3D3F-50FB-16D5787BC1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024" y="1319268"/>
                <a:ext cx="527720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E5EC482-5944-46EC-BBC3-16A23A6AFB90}"/>
                  </a:ext>
                </a:extLst>
              </p:cNvPr>
              <p:cNvSpPr/>
              <p:nvPr/>
            </p:nvSpPr>
            <p:spPr>
              <a:xfrm>
                <a:off x="1833994" y="3262756"/>
                <a:ext cx="224636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E5EC482-5944-46EC-BBC3-16A23A6AFB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994" y="3262756"/>
                <a:ext cx="2246368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DC7E102-1702-D42A-BAD3-862578A5F9B5}"/>
                  </a:ext>
                </a:extLst>
              </p:cNvPr>
              <p:cNvSpPr/>
              <p:nvPr/>
            </p:nvSpPr>
            <p:spPr>
              <a:xfrm>
                <a:off x="2073061" y="3843651"/>
                <a:ext cx="224636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4(0.5)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DC7E102-1702-D42A-BAD3-862578A5F9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061" y="3843651"/>
                <a:ext cx="2246368" cy="461665"/>
              </a:xfrm>
              <a:prstGeom prst="rect">
                <a:avLst/>
              </a:prstGeom>
              <a:blipFill>
                <a:blip r:embed="rId11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BBC4CFF-67E8-9A2C-7B9A-0CB3167637A3}"/>
                  </a:ext>
                </a:extLst>
              </p:cNvPr>
              <p:cNvSpPr/>
              <p:nvPr/>
            </p:nvSpPr>
            <p:spPr>
              <a:xfrm>
                <a:off x="1970314" y="4398396"/>
                <a:ext cx="132363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BBC4CFF-67E8-9A2C-7B9A-0CB3167637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314" y="4398396"/>
                <a:ext cx="1323638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39542474-5E7F-DC22-DA71-1DA12DDDF6F5}"/>
              </a:ext>
            </a:extLst>
          </p:cNvPr>
          <p:cNvSpPr txBox="1"/>
          <p:nvPr/>
        </p:nvSpPr>
        <p:spPr>
          <a:xfrm>
            <a:off x="9383685" y="257614"/>
            <a:ext cx="21602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Total Time </a:t>
            </a:r>
          </a:p>
          <a:p>
            <a:r>
              <a:rPr lang="en-GB" sz="3600" dirty="0"/>
              <a:t>= 2 + 0.5 </a:t>
            </a:r>
          </a:p>
          <a:p>
            <a:r>
              <a:rPr lang="en-GB" sz="3600" dirty="0"/>
              <a:t>= </a:t>
            </a:r>
            <a:r>
              <a:rPr lang="en-GB" sz="3600" b="1" dirty="0"/>
              <a:t>2.5 secs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E9CC4A0-5C59-388A-CA3A-D4363D9A6518}"/>
                  </a:ext>
                </a:extLst>
              </p:cNvPr>
              <p:cNvSpPr txBox="1"/>
              <p:nvPr/>
            </p:nvSpPr>
            <p:spPr>
              <a:xfrm>
                <a:off x="5894025" y="711532"/>
                <a:ext cx="786178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b="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E9CC4A0-5C59-388A-CA3A-D4363D9A6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025" y="711532"/>
                <a:ext cx="786178" cy="1938992"/>
              </a:xfrm>
              <a:prstGeom prst="rect">
                <a:avLst/>
              </a:prstGeom>
              <a:blipFill>
                <a:blip r:embed="rId13"/>
                <a:stretch>
                  <a:fillRect l="-7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6D6282B-7B91-ACEC-8611-5AC02B5E67E0}"/>
                  </a:ext>
                </a:extLst>
              </p:cNvPr>
              <p:cNvSpPr txBox="1"/>
              <p:nvPr/>
            </p:nvSpPr>
            <p:spPr>
              <a:xfrm>
                <a:off x="2957178" y="605575"/>
                <a:ext cx="78617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6D6282B-7B91-ACEC-8611-5AC02B5E6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178" y="605575"/>
                <a:ext cx="786177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EA06911-20EF-E989-3423-39EB7E091AF6}"/>
                  </a:ext>
                </a:extLst>
              </p:cNvPr>
              <p:cNvSpPr txBox="1"/>
              <p:nvPr/>
            </p:nvSpPr>
            <p:spPr>
              <a:xfrm>
                <a:off x="3074283" y="975966"/>
                <a:ext cx="52712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EA06911-20EF-E989-3423-39EB7E091A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283" y="975966"/>
                <a:ext cx="527125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9AB4C58-2EA0-5824-A969-CB26AC9CBD70}"/>
                  </a:ext>
                </a:extLst>
              </p:cNvPr>
              <p:cNvSpPr txBox="1"/>
              <p:nvPr/>
            </p:nvSpPr>
            <p:spPr>
              <a:xfrm>
                <a:off x="3042716" y="1681912"/>
                <a:ext cx="52712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9AB4C58-2EA0-5824-A969-CB26AC9CB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716" y="1681912"/>
                <a:ext cx="52712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C689674-86CD-DC4C-235F-54AD952D3A11}"/>
                  </a:ext>
                </a:extLst>
              </p:cNvPr>
              <p:cNvSpPr txBox="1"/>
              <p:nvPr/>
            </p:nvSpPr>
            <p:spPr>
              <a:xfrm>
                <a:off x="6532528" y="1432637"/>
                <a:ext cx="5277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C689674-86CD-DC4C-235F-54AD952D3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528" y="1432637"/>
                <a:ext cx="527720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A6B945A-1F33-0129-6B04-830DBDA6C98B}"/>
                  </a:ext>
                </a:extLst>
              </p:cNvPr>
              <p:cNvSpPr txBox="1"/>
              <p:nvPr/>
            </p:nvSpPr>
            <p:spPr>
              <a:xfrm>
                <a:off x="6386429" y="711532"/>
                <a:ext cx="78617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.5</m:t>
                      </m:r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A6B945A-1F33-0129-6B04-830DBDA6C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429" y="711532"/>
                <a:ext cx="786177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E2BCC5F-DEB9-2D92-D15C-DBE467DB66E6}"/>
                  </a:ext>
                </a:extLst>
              </p:cNvPr>
              <p:cNvSpPr txBox="1"/>
              <p:nvPr/>
            </p:nvSpPr>
            <p:spPr>
              <a:xfrm>
                <a:off x="6529486" y="1083221"/>
                <a:ext cx="52712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E2BCC5F-DEB9-2D92-D15C-DBE467DB6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9486" y="1083221"/>
                <a:ext cx="527125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FD6A74B-85FD-1741-F54A-2E91B68FE9EA}"/>
                  </a:ext>
                </a:extLst>
              </p:cNvPr>
              <p:cNvSpPr txBox="1"/>
              <p:nvPr/>
            </p:nvSpPr>
            <p:spPr>
              <a:xfrm>
                <a:off x="6529487" y="1822772"/>
                <a:ext cx="52712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FD6A74B-85FD-1741-F54A-2E91B68FE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9487" y="1822772"/>
                <a:ext cx="527125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639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" grpId="0"/>
      <p:bldP spid="9" grpId="0"/>
      <p:bldP spid="10" grpId="0"/>
      <p:bldP spid="14" grpId="0"/>
      <p:bldP spid="16" grpId="0"/>
      <p:bldP spid="17" grpId="0"/>
      <p:bldP spid="18" grpId="0"/>
      <p:bldP spid="13" grpId="0"/>
      <p:bldP spid="31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32DEB-FA78-62DC-E251-8D8A651C7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9871CD-1CDD-4807-67FC-F798AC1322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" r="17500"/>
          <a:stretch/>
        </p:blipFill>
        <p:spPr>
          <a:xfrm>
            <a:off x="2999656" y="1700808"/>
            <a:ext cx="5616624" cy="48982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236CF3-51E6-0E6C-8D16-921B105350ED}"/>
              </a:ext>
            </a:extLst>
          </p:cNvPr>
          <p:cNvSpPr txBox="1"/>
          <p:nvPr/>
        </p:nvSpPr>
        <p:spPr>
          <a:xfrm>
            <a:off x="407368" y="332656"/>
            <a:ext cx="11449272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chemeClr val="bg1"/>
                </a:solidFill>
              </a:rPr>
              <a:t>Rough Surface so there is a Resistance Force</a:t>
            </a:r>
          </a:p>
        </p:txBody>
      </p:sp>
    </p:spTree>
    <p:extLst>
      <p:ext uri="{BB962C8B-B14F-4D97-AF65-F5344CB8AC3E}">
        <p14:creationId xmlns:p14="http://schemas.microsoft.com/office/powerpoint/2010/main" val="2607013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AFD70-93FF-E10C-39D8-E0E919830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6BF084-FB9B-6537-45BE-9F5AAC2BC2A7}"/>
                  </a:ext>
                </a:extLst>
              </p:cNvPr>
              <p:cNvSpPr txBox="1"/>
              <p:nvPr/>
            </p:nvSpPr>
            <p:spPr>
              <a:xfrm>
                <a:off x="479376" y="843677"/>
                <a:ext cx="11393712" cy="517064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Two particles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and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are connected by a light inextensible string.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Particle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lies on a </a:t>
                </a:r>
                <a:r>
                  <a:rPr lang="en-GB" sz="3000" b="1" dirty="0">
                    <a:solidFill>
                      <a:srgbClr val="FF0000"/>
                    </a:solidFill>
                  </a:rPr>
                  <a:t>rough horizontal table </a:t>
                </a:r>
                <a:r>
                  <a:rPr lang="en-GB" sz="3000" dirty="0"/>
                  <a:t>with a small smooth pulley which is fixed at the edge of the table.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The string passes over the pulley and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hangs freely, </a:t>
                </a:r>
              </a:p>
              <a:p>
                <a:r>
                  <a:rPr lang="en-GB" sz="3000" dirty="0"/>
                  <a:t>with the string taut above horizontal ground.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The system is released from rest.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Describe the two part of the journey and what happens to particle A.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6BF084-FB9B-6537-45BE-9F5AAC2BC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843677"/>
                <a:ext cx="11393712" cy="5170646"/>
              </a:xfrm>
              <a:prstGeom prst="rect">
                <a:avLst/>
              </a:prstGeom>
              <a:blipFill>
                <a:blip r:embed="rId2"/>
                <a:stretch>
                  <a:fillRect b="-4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2396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27285</TotalTime>
  <Words>810</Words>
  <Application>Microsoft Office PowerPoint</Application>
  <PresentationFormat>Widescreen</PresentationFormat>
  <Paragraphs>174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903</cp:revision>
  <dcterms:created xsi:type="dcterms:W3CDTF">2013-02-28T07:36:55Z</dcterms:created>
  <dcterms:modified xsi:type="dcterms:W3CDTF">2025-10-06T14:31:39Z</dcterms:modified>
</cp:coreProperties>
</file>