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3" r:id="rId2"/>
    <p:sldId id="288" r:id="rId3"/>
    <p:sldId id="290" r:id="rId4"/>
    <p:sldId id="274" r:id="rId5"/>
    <p:sldId id="277" r:id="rId6"/>
    <p:sldId id="278" r:id="rId7"/>
    <p:sldId id="279" r:id="rId8"/>
    <p:sldId id="275" r:id="rId9"/>
    <p:sldId id="291" r:id="rId10"/>
    <p:sldId id="292" r:id="rId11"/>
    <p:sldId id="293" r:id="rId12"/>
    <p:sldId id="294" r:id="rId13"/>
    <p:sldId id="281" r:id="rId14"/>
    <p:sldId id="280" r:id="rId15"/>
    <p:sldId id="282" r:id="rId16"/>
    <p:sldId id="283" r:id="rId17"/>
    <p:sldId id="284" r:id="rId18"/>
    <p:sldId id="285" r:id="rId19"/>
    <p:sldId id="286" r:id="rId20"/>
    <p:sldId id="28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FF1958-E496-4712-AA80-25C5C0772393}" v="24" dt="2023-09-07T10:31:31.8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2FF1958-E496-4712-AA80-25C5C0772393}"/>
    <pc:docChg chg="undo custSel addSld delSld modSld">
      <pc:chgData name="Stewart Gale" userId="3647ddd2-6040-41ae-a96d-232c23482af8" providerId="ADAL" clId="{42FF1958-E496-4712-AA80-25C5C0772393}" dt="2023-09-07T10:32:15.668" v="410" actId="1076"/>
      <pc:docMkLst>
        <pc:docMk/>
      </pc:docMkLst>
      <pc:sldChg chg="delSp modSp mod modAnim">
        <pc:chgData name="Stewart Gale" userId="3647ddd2-6040-41ae-a96d-232c23482af8" providerId="ADAL" clId="{42FF1958-E496-4712-AA80-25C5C0772393}" dt="2022-10-25T10:42:03.660" v="354" actId="1076"/>
        <pc:sldMkLst>
          <pc:docMk/>
          <pc:sldMk cId="4248340772" sldId="273"/>
        </pc:sldMkLst>
        <pc:spChg chg="mod">
          <ac:chgData name="Stewart Gale" userId="3647ddd2-6040-41ae-a96d-232c23482af8" providerId="ADAL" clId="{42FF1958-E496-4712-AA80-25C5C0772393}" dt="2022-10-25T10:42:03.660" v="354" actId="1076"/>
          <ac:spMkLst>
            <pc:docMk/>
            <pc:sldMk cId="4248340772" sldId="273"/>
            <ac:spMk id="4" creationId="{00000000-0000-0000-0000-000000000000}"/>
          </ac:spMkLst>
        </pc:spChg>
        <pc:spChg chg="del">
          <ac:chgData name="Stewart Gale" userId="3647ddd2-6040-41ae-a96d-232c23482af8" providerId="ADAL" clId="{42FF1958-E496-4712-AA80-25C5C0772393}" dt="2021-09-26T08:10:43.527" v="1" actId="478"/>
          <ac:spMkLst>
            <pc:docMk/>
            <pc:sldMk cId="4248340772" sldId="273"/>
            <ac:spMk id="5" creationId="{00000000-0000-0000-0000-000000000000}"/>
          </ac:spMkLst>
        </pc:spChg>
        <pc:picChg chg="del">
          <ac:chgData name="Stewart Gale" userId="3647ddd2-6040-41ae-a96d-232c23482af8" providerId="ADAL" clId="{42FF1958-E496-4712-AA80-25C5C0772393}" dt="2021-09-26T08:10:43.527" v="1" actId="478"/>
          <ac:picMkLst>
            <pc:docMk/>
            <pc:sldMk cId="4248340772" sldId="273"/>
            <ac:picMk id="2" creationId="{00000000-0000-0000-0000-000000000000}"/>
          </ac:picMkLst>
        </pc:picChg>
        <pc:picChg chg="del">
          <ac:chgData name="Stewart Gale" userId="3647ddd2-6040-41ae-a96d-232c23482af8" providerId="ADAL" clId="{42FF1958-E496-4712-AA80-25C5C0772393}" dt="2021-09-26T08:10:43.527" v="1" actId="478"/>
          <ac:picMkLst>
            <pc:docMk/>
            <pc:sldMk cId="4248340772" sldId="273"/>
            <ac:picMk id="9" creationId="{00000000-0000-0000-0000-000000000000}"/>
          </ac:picMkLst>
        </pc:picChg>
      </pc:sldChg>
      <pc:sldChg chg="modSp mod">
        <pc:chgData name="Stewart Gale" userId="3647ddd2-6040-41ae-a96d-232c23482af8" providerId="ADAL" clId="{42FF1958-E496-4712-AA80-25C5C0772393}" dt="2022-10-25T08:44:25.001" v="344" actId="404"/>
        <pc:sldMkLst>
          <pc:docMk/>
          <pc:sldMk cId="1563504493" sldId="275"/>
        </pc:sldMkLst>
        <pc:graphicFrameChg chg="mod modGraphic">
          <ac:chgData name="Stewart Gale" userId="3647ddd2-6040-41ae-a96d-232c23482af8" providerId="ADAL" clId="{42FF1958-E496-4712-AA80-25C5C0772393}" dt="2022-10-25T08:44:25.001" v="344" actId="404"/>
          <ac:graphicFrameMkLst>
            <pc:docMk/>
            <pc:sldMk cId="1563504493" sldId="275"/>
            <ac:graphicFrameMk id="2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42FF1958-E496-4712-AA80-25C5C0772393}" dt="2023-09-07T10:31:58.743" v="405" actId="1076"/>
        <pc:sldMkLst>
          <pc:docMk/>
          <pc:sldMk cId="915555184" sldId="280"/>
        </pc:sldMkLst>
        <pc:spChg chg="mod">
          <ac:chgData name="Stewart Gale" userId="3647ddd2-6040-41ae-a96d-232c23482af8" providerId="ADAL" clId="{42FF1958-E496-4712-AA80-25C5C0772393}" dt="2022-10-25T08:44:39.119" v="346" actId="20577"/>
          <ac:spMkLst>
            <pc:docMk/>
            <pc:sldMk cId="915555184" sldId="280"/>
            <ac:spMk id="2" creationId="{00000000-0000-0000-0000-000000000000}"/>
          </ac:spMkLst>
        </pc:spChg>
        <pc:spChg chg="mod">
          <ac:chgData name="Stewart Gale" userId="3647ddd2-6040-41ae-a96d-232c23482af8" providerId="ADAL" clId="{42FF1958-E496-4712-AA80-25C5C0772393}" dt="2023-09-07T10:31:58.743" v="405" actId="1076"/>
          <ac:spMkLst>
            <pc:docMk/>
            <pc:sldMk cId="915555184" sldId="280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42FF1958-E496-4712-AA80-25C5C0772393}" dt="2023-09-07T10:32:02.485" v="406" actId="1076"/>
        <pc:sldMkLst>
          <pc:docMk/>
          <pc:sldMk cId="3955055842" sldId="281"/>
        </pc:sldMkLst>
        <pc:spChg chg="mod">
          <ac:chgData name="Stewart Gale" userId="3647ddd2-6040-41ae-a96d-232c23482af8" providerId="ADAL" clId="{42FF1958-E496-4712-AA80-25C5C0772393}" dt="2022-10-25T08:44:36.038" v="345" actId="20577"/>
          <ac:spMkLst>
            <pc:docMk/>
            <pc:sldMk cId="3955055842" sldId="281"/>
            <ac:spMk id="2" creationId="{00000000-0000-0000-0000-000000000000}"/>
          </ac:spMkLst>
        </pc:spChg>
        <pc:spChg chg="mod">
          <ac:chgData name="Stewart Gale" userId="3647ddd2-6040-41ae-a96d-232c23482af8" providerId="ADAL" clId="{42FF1958-E496-4712-AA80-25C5C0772393}" dt="2023-09-07T10:32:02.485" v="406" actId="1076"/>
          <ac:spMkLst>
            <pc:docMk/>
            <pc:sldMk cId="3955055842" sldId="281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42FF1958-E496-4712-AA80-25C5C0772393}" dt="2023-09-07T10:32:06.331" v="407" actId="1076"/>
        <pc:sldMkLst>
          <pc:docMk/>
          <pc:sldMk cId="3277035982" sldId="282"/>
        </pc:sldMkLst>
        <pc:spChg chg="mod">
          <ac:chgData name="Stewart Gale" userId="3647ddd2-6040-41ae-a96d-232c23482af8" providerId="ADAL" clId="{42FF1958-E496-4712-AA80-25C5C0772393}" dt="2022-10-25T08:44:42.114" v="347" actId="20577"/>
          <ac:spMkLst>
            <pc:docMk/>
            <pc:sldMk cId="3277035982" sldId="282"/>
            <ac:spMk id="2" creationId="{00000000-0000-0000-0000-000000000000}"/>
          </ac:spMkLst>
        </pc:spChg>
        <pc:spChg chg="mod">
          <ac:chgData name="Stewart Gale" userId="3647ddd2-6040-41ae-a96d-232c23482af8" providerId="ADAL" clId="{42FF1958-E496-4712-AA80-25C5C0772393}" dt="2023-09-07T10:32:06.331" v="407" actId="1076"/>
          <ac:spMkLst>
            <pc:docMk/>
            <pc:sldMk cId="3277035982" sldId="282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42FF1958-E496-4712-AA80-25C5C0772393}" dt="2022-10-25T08:44:44.798" v="348" actId="20577"/>
        <pc:sldMkLst>
          <pc:docMk/>
          <pc:sldMk cId="1971595930" sldId="283"/>
        </pc:sldMkLst>
        <pc:spChg chg="mod">
          <ac:chgData name="Stewart Gale" userId="3647ddd2-6040-41ae-a96d-232c23482af8" providerId="ADAL" clId="{42FF1958-E496-4712-AA80-25C5C0772393}" dt="2022-10-25T08:44:44.798" v="348" actId="20577"/>
          <ac:spMkLst>
            <pc:docMk/>
            <pc:sldMk cId="1971595930" sldId="283"/>
            <ac:spMk id="2" creationId="{00000000-0000-0000-0000-000000000000}"/>
          </ac:spMkLst>
        </pc:spChg>
      </pc:sldChg>
      <pc:sldChg chg="modSp mod">
        <pc:chgData name="Stewart Gale" userId="3647ddd2-6040-41ae-a96d-232c23482af8" providerId="ADAL" clId="{42FF1958-E496-4712-AA80-25C5C0772393}" dt="2022-10-25T08:44:47.380" v="349" actId="20577"/>
        <pc:sldMkLst>
          <pc:docMk/>
          <pc:sldMk cId="1273132949" sldId="284"/>
        </pc:sldMkLst>
        <pc:spChg chg="mod">
          <ac:chgData name="Stewart Gale" userId="3647ddd2-6040-41ae-a96d-232c23482af8" providerId="ADAL" clId="{42FF1958-E496-4712-AA80-25C5C0772393}" dt="2022-10-25T08:44:47.380" v="349" actId="20577"/>
          <ac:spMkLst>
            <pc:docMk/>
            <pc:sldMk cId="1273132949" sldId="284"/>
            <ac:spMk id="2" creationId="{00000000-0000-0000-0000-000000000000}"/>
          </ac:spMkLst>
        </pc:spChg>
      </pc:sldChg>
      <pc:sldChg chg="modSp mod">
        <pc:chgData name="Stewart Gale" userId="3647ddd2-6040-41ae-a96d-232c23482af8" providerId="ADAL" clId="{42FF1958-E496-4712-AA80-25C5C0772393}" dt="2023-09-07T10:32:10.943" v="408" actId="1076"/>
        <pc:sldMkLst>
          <pc:docMk/>
          <pc:sldMk cId="1963979660" sldId="285"/>
        </pc:sldMkLst>
        <pc:spChg chg="mod">
          <ac:chgData name="Stewart Gale" userId="3647ddd2-6040-41ae-a96d-232c23482af8" providerId="ADAL" clId="{42FF1958-E496-4712-AA80-25C5C0772393}" dt="2022-10-25T08:44:50.023" v="350" actId="20577"/>
          <ac:spMkLst>
            <pc:docMk/>
            <pc:sldMk cId="1963979660" sldId="285"/>
            <ac:spMk id="2" creationId="{00000000-0000-0000-0000-000000000000}"/>
          </ac:spMkLst>
        </pc:spChg>
        <pc:spChg chg="mod">
          <ac:chgData name="Stewart Gale" userId="3647ddd2-6040-41ae-a96d-232c23482af8" providerId="ADAL" clId="{42FF1958-E496-4712-AA80-25C5C0772393}" dt="2023-09-07T10:32:10.943" v="408" actId="1076"/>
          <ac:spMkLst>
            <pc:docMk/>
            <pc:sldMk cId="1963979660" sldId="285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42FF1958-E496-4712-AA80-25C5C0772393}" dt="2023-09-07T10:32:13.294" v="409" actId="1076"/>
        <pc:sldMkLst>
          <pc:docMk/>
          <pc:sldMk cId="195074019" sldId="286"/>
        </pc:sldMkLst>
        <pc:spChg chg="mod">
          <ac:chgData name="Stewart Gale" userId="3647ddd2-6040-41ae-a96d-232c23482af8" providerId="ADAL" clId="{42FF1958-E496-4712-AA80-25C5C0772393}" dt="2022-10-25T08:44:52.506" v="351" actId="20577"/>
          <ac:spMkLst>
            <pc:docMk/>
            <pc:sldMk cId="195074019" sldId="286"/>
            <ac:spMk id="2" creationId="{00000000-0000-0000-0000-000000000000}"/>
          </ac:spMkLst>
        </pc:spChg>
        <pc:spChg chg="mod">
          <ac:chgData name="Stewart Gale" userId="3647ddd2-6040-41ae-a96d-232c23482af8" providerId="ADAL" clId="{42FF1958-E496-4712-AA80-25C5C0772393}" dt="2023-09-07T10:32:13.294" v="409" actId="1076"/>
          <ac:spMkLst>
            <pc:docMk/>
            <pc:sldMk cId="195074019" sldId="286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42FF1958-E496-4712-AA80-25C5C0772393}" dt="2023-09-07T10:32:15.668" v="410" actId="1076"/>
        <pc:sldMkLst>
          <pc:docMk/>
          <pc:sldMk cId="480238209" sldId="287"/>
        </pc:sldMkLst>
        <pc:spChg chg="mod">
          <ac:chgData name="Stewart Gale" userId="3647ddd2-6040-41ae-a96d-232c23482af8" providerId="ADAL" clId="{42FF1958-E496-4712-AA80-25C5C0772393}" dt="2022-10-25T08:44:55.811" v="352" actId="20577"/>
          <ac:spMkLst>
            <pc:docMk/>
            <pc:sldMk cId="480238209" sldId="287"/>
            <ac:spMk id="2" creationId="{00000000-0000-0000-0000-000000000000}"/>
          </ac:spMkLst>
        </pc:spChg>
        <pc:spChg chg="mod">
          <ac:chgData name="Stewart Gale" userId="3647ddd2-6040-41ae-a96d-232c23482af8" providerId="ADAL" clId="{42FF1958-E496-4712-AA80-25C5C0772393}" dt="2023-09-07T10:32:15.668" v="410" actId="1076"/>
          <ac:spMkLst>
            <pc:docMk/>
            <pc:sldMk cId="480238209" sldId="287"/>
            <ac:spMk id="9" creationId="{00000000-0000-0000-0000-000000000000}"/>
          </ac:spMkLst>
        </pc:spChg>
      </pc:sldChg>
      <pc:sldChg chg="addSp delSp modSp add mod setBg modAnim">
        <pc:chgData name="Stewart Gale" userId="3647ddd2-6040-41ae-a96d-232c23482af8" providerId="ADAL" clId="{42FF1958-E496-4712-AA80-25C5C0772393}" dt="2023-09-07T10:29:15.529" v="379" actId="1076"/>
        <pc:sldMkLst>
          <pc:docMk/>
          <pc:sldMk cId="2932139881" sldId="288"/>
        </pc:sldMkLst>
        <pc:spChg chg="add mod">
          <ac:chgData name="Stewart Gale" userId="3647ddd2-6040-41ae-a96d-232c23482af8" providerId="ADAL" clId="{42FF1958-E496-4712-AA80-25C5C0772393}" dt="2022-10-25T08:40:21.813" v="160" actId="404"/>
          <ac:spMkLst>
            <pc:docMk/>
            <pc:sldMk cId="2932139881" sldId="288"/>
            <ac:spMk id="3" creationId="{D219D0A7-6DB0-A840-B2BB-395B104AFC78}"/>
          </ac:spMkLst>
        </pc:spChg>
        <pc:spChg chg="del">
          <ac:chgData name="Stewart Gale" userId="3647ddd2-6040-41ae-a96d-232c23482af8" providerId="ADAL" clId="{42FF1958-E496-4712-AA80-25C5C0772393}" dt="2021-09-26T08:11:00.947" v="13" actId="478"/>
          <ac:spMkLst>
            <pc:docMk/>
            <pc:sldMk cId="2932139881" sldId="288"/>
            <ac:spMk id="4" creationId="{00000000-0000-0000-0000-000000000000}"/>
          </ac:spMkLst>
        </pc:spChg>
        <pc:spChg chg="del mod">
          <ac:chgData name="Stewart Gale" userId="3647ddd2-6040-41ae-a96d-232c23482af8" providerId="ADAL" clId="{42FF1958-E496-4712-AA80-25C5C0772393}" dt="2022-10-25T08:39:46.606" v="107" actId="478"/>
          <ac:spMkLst>
            <pc:docMk/>
            <pc:sldMk cId="2932139881" sldId="288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42FF1958-E496-4712-AA80-25C5C0772393}" dt="2022-10-25T08:39:46.606" v="107" actId="478"/>
          <ac:spMkLst>
            <pc:docMk/>
            <pc:sldMk cId="2932139881" sldId="288"/>
            <ac:spMk id="6" creationId="{727322A6-6797-4B54-B6C4-6B52BA187F2C}"/>
          </ac:spMkLst>
        </pc:spChg>
        <pc:spChg chg="add mod">
          <ac:chgData name="Stewart Gale" userId="3647ddd2-6040-41ae-a96d-232c23482af8" providerId="ADAL" clId="{42FF1958-E496-4712-AA80-25C5C0772393}" dt="2023-09-07T10:29:15.529" v="379" actId="1076"/>
          <ac:spMkLst>
            <pc:docMk/>
            <pc:sldMk cId="2932139881" sldId="288"/>
            <ac:spMk id="8" creationId="{198BA8DA-5257-A586-2B68-65306AFCDBEC}"/>
          </ac:spMkLst>
        </pc:spChg>
        <pc:graphicFrameChg chg="add del mod">
          <ac:chgData name="Stewart Gale" userId="3647ddd2-6040-41ae-a96d-232c23482af8" providerId="ADAL" clId="{42FF1958-E496-4712-AA80-25C5C0772393}" dt="2022-10-25T08:41:01.297" v="165"/>
          <ac:graphicFrameMkLst>
            <pc:docMk/>
            <pc:sldMk cId="2932139881" sldId="288"/>
            <ac:graphicFrameMk id="4" creationId="{5CC7D19B-45E8-C9DA-2A17-3C30BA20E775}"/>
          </ac:graphicFrameMkLst>
        </pc:graphicFrameChg>
        <pc:picChg chg="mod">
          <ac:chgData name="Stewart Gale" userId="3647ddd2-6040-41ae-a96d-232c23482af8" providerId="ADAL" clId="{42FF1958-E496-4712-AA80-25C5C0772393}" dt="2022-10-25T08:42:12.024" v="239" actId="1076"/>
          <ac:picMkLst>
            <pc:docMk/>
            <pc:sldMk cId="2932139881" sldId="288"/>
            <ac:picMk id="2" creationId="{00000000-0000-0000-0000-000000000000}"/>
          </ac:picMkLst>
        </pc:picChg>
        <pc:picChg chg="del mod">
          <ac:chgData name="Stewart Gale" userId="3647ddd2-6040-41ae-a96d-232c23482af8" providerId="ADAL" clId="{42FF1958-E496-4712-AA80-25C5C0772393}" dt="2022-10-25T08:39:46.606" v="107" actId="478"/>
          <ac:picMkLst>
            <pc:docMk/>
            <pc:sldMk cId="2932139881" sldId="288"/>
            <ac:picMk id="9" creationId="{00000000-0000-0000-0000-000000000000}"/>
          </ac:picMkLst>
        </pc:picChg>
      </pc:sldChg>
      <pc:sldChg chg="add del">
        <pc:chgData name="Stewart Gale" userId="3647ddd2-6040-41ae-a96d-232c23482af8" providerId="ADAL" clId="{42FF1958-E496-4712-AA80-25C5C0772393}" dt="2022-10-25T08:42:57.109" v="280" actId="47"/>
        <pc:sldMkLst>
          <pc:docMk/>
          <pc:sldMk cId="4109261719" sldId="289"/>
        </pc:sldMkLst>
      </pc:sldChg>
      <pc:sldChg chg="addSp delSp modSp add mod modAnim">
        <pc:chgData name="Stewart Gale" userId="3647ddd2-6040-41ae-a96d-232c23482af8" providerId="ADAL" clId="{42FF1958-E496-4712-AA80-25C5C0772393}" dt="2023-09-07T10:29:45.369" v="384" actId="1076"/>
        <pc:sldMkLst>
          <pc:docMk/>
          <pc:sldMk cId="4091060294" sldId="290"/>
        </pc:sldMkLst>
        <pc:spChg chg="mod">
          <ac:chgData name="Stewart Gale" userId="3647ddd2-6040-41ae-a96d-232c23482af8" providerId="ADAL" clId="{42FF1958-E496-4712-AA80-25C5C0772393}" dt="2023-09-07T10:29:45.369" v="384" actId="1076"/>
          <ac:spMkLst>
            <pc:docMk/>
            <pc:sldMk cId="4091060294" sldId="290"/>
            <ac:spMk id="3" creationId="{D219D0A7-6DB0-A840-B2BB-395B104AFC78}"/>
          </ac:spMkLst>
        </pc:spChg>
        <pc:spChg chg="del">
          <ac:chgData name="Stewart Gale" userId="3647ddd2-6040-41ae-a96d-232c23482af8" providerId="ADAL" clId="{42FF1958-E496-4712-AA80-25C5C0772393}" dt="2022-10-25T08:42:41.519" v="276" actId="478"/>
          <ac:spMkLst>
            <pc:docMk/>
            <pc:sldMk cId="4091060294" sldId="290"/>
            <ac:spMk id="8" creationId="{198BA8DA-5257-A586-2B68-65306AFCDBEC}"/>
          </ac:spMkLst>
        </pc:spChg>
        <pc:picChg chg="add mod">
          <ac:chgData name="Stewart Gale" userId="3647ddd2-6040-41ae-a96d-232c23482af8" providerId="ADAL" clId="{42FF1958-E496-4712-AA80-25C5C0772393}" dt="2022-10-25T08:42:54.656" v="279" actId="1076"/>
          <ac:picMkLst>
            <pc:docMk/>
            <pc:sldMk cId="4091060294" sldId="290"/>
            <ac:picMk id="4" creationId="{AF8CE6DE-29F8-338E-7C75-B7511ACC477F}"/>
          </ac:picMkLst>
        </pc:picChg>
      </pc:sldChg>
      <pc:sldChg chg="addSp modSp add mod">
        <pc:chgData name="Stewart Gale" userId="3647ddd2-6040-41ae-a96d-232c23482af8" providerId="ADAL" clId="{42FF1958-E496-4712-AA80-25C5C0772393}" dt="2023-09-07T10:31:15.552" v="398" actId="14100"/>
        <pc:sldMkLst>
          <pc:docMk/>
          <pc:sldMk cId="4148704448" sldId="291"/>
        </pc:sldMkLst>
        <pc:graphicFrameChg chg="add mod modGraphic">
          <ac:chgData name="Stewart Gale" userId="3647ddd2-6040-41ae-a96d-232c23482af8" providerId="ADAL" clId="{42FF1958-E496-4712-AA80-25C5C0772393}" dt="2023-09-07T10:31:15.552" v="398" actId="14100"/>
          <ac:graphicFrameMkLst>
            <pc:docMk/>
            <pc:sldMk cId="4148704448" sldId="291"/>
            <ac:graphicFrameMk id="3" creationId="{5E5FFEA6-2F70-5C2C-206B-CA19D63DF6AF}"/>
          </ac:graphicFrameMkLst>
        </pc:graphicFrameChg>
      </pc:sldChg>
      <pc:sldChg chg="addSp modSp add mod">
        <pc:chgData name="Stewart Gale" userId="3647ddd2-6040-41ae-a96d-232c23482af8" providerId="ADAL" clId="{42FF1958-E496-4712-AA80-25C5C0772393}" dt="2023-09-07T10:31:28.610" v="401" actId="1076"/>
        <pc:sldMkLst>
          <pc:docMk/>
          <pc:sldMk cId="1576296822" sldId="292"/>
        </pc:sldMkLst>
        <pc:graphicFrameChg chg="add mod modGraphic">
          <ac:chgData name="Stewart Gale" userId="3647ddd2-6040-41ae-a96d-232c23482af8" providerId="ADAL" clId="{42FF1958-E496-4712-AA80-25C5C0772393}" dt="2023-09-07T10:31:28.610" v="401" actId="1076"/>
          <ac:graphicFrameMkLst>
            <pc:docMk/>
            <pc:sldMk cId="1576296822" sldId="292"/>
            <ac:graphicFrameMk id="3" creationId="{ECADB46F-6C7D-4FA8-C263-FEA4C7C87114}"/>
          </ac:graphicFrameMkLst>
        </pc:graphicFrameChg>
      </pc:sldChg>
      <pc:sldChg chg="addSp modSp add mod">
        <pc:chgData name="Stewart Gale" userId="3647ddd2-6040-41ae-a96d-232c23482af8" providerId="ADAL" clId="{42FF1958-E496-4712-AA80-25C5C0772393}" dt="2023-09-07T10:31:44.215" v="404" actId="1076"/>
        <pc:sldMkLst>
          <pc:docMk/>
          <pc:sldMk cId="3194323540" sldId="293"/>
        </pc:sldMkLst>
        <pc:graphicFrameChg chg="add mod modGraphic">
          <ac:chgData name="Stewart Gale" userId="3647ddd2-6040-41ae-a96d-232c23482af8" providerId="ADAL" clId="{42FF1958-E496-4712-AA80-25C5C0772393}" dt="2023-09-07T10:31:44.215" v="404" actId="1076"/>
          <ac:graphicFrameMkLst>
            <pc:docMk/>
            <pc:sldMk cId="3194323540" sldId="293"/>
            <ac:graphicFrameMk id="3" creationId="{F9C95FF5-40BD-043C-4036-382FB9958911}"/>
          </ac:graphicFrameMkLst>
        </pc:graphicFrameChg>
      </pc:sldChg>
      <pc:sldChg chg="add">
        <pc:chgData name="Stewart Gale" userId="3647ddd2-6040-41ae-a96d-232c23482af8" providerId="ADAL" clId="{42FF1958-E496-4712-AA80-25C5C0772393}" dt="2023-09-07T10:30:14.732" v="387"/>
        <pc:sldMkLst>
          <pc:docMk/>
          <pc:sldMk cId="1144015026" sldId="2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C4551-069A-425B-A53D-73AEA4FFF10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42F38-21C2-4E3E-92FA-99DBD5B9E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031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550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970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868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34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10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25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46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097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83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92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28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1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0560" y="1264963"/>
            <a:ext cx="1037428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What is </a:t>
            </a:r>
          </a:p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formula?</a:t>
            </a:r>
            <a:endParaRPr lang="en-GB" sz="11500" u="sng" dirty="0"/>
          </a:p>
        </p:txBody>
      </p:sp>
    </p:spTree>
    <p:extLst>
      <p:ext uri="{BB962C8B-B14F-4D97-AF65-F5344CB8AC3E}">
        <p14:creationId xmlns:p14="http://schemas.microsoft.com/office/powerpoint/2010/main" val="424834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93221" y="547871"/>
          <a:ext cx="11283143" cy="5897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1048">
                  <a:extLst>
                    <a:ext uri="{9D8B030D-6E8A-4147-A177-3AD203B41FA5}">
                      <a16:colId xmlns:a16="http://schemas.microsoft.com/office/drawing/2014/main" val="469956305"/>
                    </a:ext>
                  </a:extLst>
                </a:gridCol>
                <a:gridCol w="3959288">
                  <a:extLst>
                    <a:ext uri="{9D8B030D-6E8A-4147-A177-3AD203B41FA5}">
                      <a16:colId xmlns:a16="http://schemas.microsoft.com/office/drawing/2014/main" val="3307086614"/>
                    </a:ext>
                  </a:extLst>
                </a:gridCol>
                <a:gridCol w="3562807">
                  <a:extLst>
                    <a:ext uri="{9D8B030D-6E8A-4147-A177-3AD203B41FA5}">
                      <a16:colId xmlns:a16="http://schemas.microsoft.com/office/drawing/2014/main" val="3492820254"/>
                    </a:ext>
                  </a:extLst>
                </a:gridCol>
              </a:tblGrid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FF0000"/>
                          </a:solidFill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No Equals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b="0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GB" sz="6600" b="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600" b="0" dirty="0">
                          <a:solidFill>
                            <a:srgbClr val="FF0000"/>
                          </a:solidFill>
                        </a:rPr>
                        <a:t> + 1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507800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Equations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Equals and </a:t>
                      </a:r>
                    </a:p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one unknown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2</a:t>
                      </a:r>
                      <a:r>
                        <a:rPr lang="en-GB" sz="44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+ 1 </a:t>
                      </a:r>
                      <a:r>
                        <a:rPr lang="en-GB" sz="4400" b="1" dirty="0">
                          <a:solidFill>
                            <a:srgbClr val="0000FF"/>
                          </a:solidFill>
                        </a:rPr>
                        <a:t>=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3</a:t>
                      </a:r>
                      <a:r>
                        <a:rPr lang="en-GB" sz="44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–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218870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B050"/>
                          </a:solidFill>
                        </a:rPr>
                        <a:t>Formulae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Equals and many unknowns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200" b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en-GB" sz="7200" b="0" baseline="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GB" sz="7200" b="1" baseline="0" dirty="0">
                          <a:solidFill>
                            <a:srgbClr val="00B050"/>
                          </a:solidFill>
                        </a:rPr>
                        <a:t>=</a:t>
                      </a:r>
                      <a:r>
                        <a:rPr lang="en-GB" sz="7200" b="0" baseline="0" dirty="0">
                          <a:solidFill>
                            <a:srgbClr val="00B050"/>
                          </a:solidFill>
                        </a:rPr>
                        <a:t> mc</a:t>
                      </a:r>
                      <a:r>
                        <a:rPr lang="en-GB" sz="7200" b="0" baseline="3000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13661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7030A0"/>
                          </a:solidFill>
                        </a:rPr>
                        <a:t>Identity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Triple Equals</a:t>
                      </a:r>
                    </a:p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RHS is identical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to LHS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2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6000" b="1" i="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≡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+ 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6000" b="0" i="1" baseline="300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33732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CADB46F-6C7D-4FA8-C263-FEA4C7C87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959575"/>
              </p:ext>
            </p:extLst>
          </p:nvPr>
        </p:nvGraphicFramePr>
        <p:xfrm>
          <a:off x="493221" y="3504279"/>
          <a:ext cx="11283143" cy="2940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3143">
                  <a:extLst>
                    <a:ext uri="{9D8B030D-6E8A-4147-A177-3AD203B41FA5}">
                      <a16:colId xmlns:a16="http://schemas.microsoft.com/office/drawing/2014/main" val="469956305"/>
                    </a:ext>
                  </a:extLst>
                </a:gridCol>
              </a:tblGrid>
              <a:tr h="1470428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00B050"/>
                          </a:solidFill>
                        </a:rPr>
                        <a:t>What is a Formula?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913661"/>
                  </a:ext>
                </a:extLst>
              </a:tr>
              <a:tr h="1470428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7030A0"/>
                          </a:solidFill>
                        </a:rPr>
                        <a:t>What is an Identity?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337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6296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93221" y="547871"/>
          <a:ext cx="11283143" cy="5897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1048">
                  <a:extLst>
                    <a:ext uri="{9D8B030D-6E8A-4147-A177-3AD203B41FA5}">
                      <a16:colId xmlns:a16="http://schemas.microsoft.com/office/drawing/2014/main" val="469956305"/>
                    </a:ext>
                  </a:extLst>
                </a:gridCol>
                <a:gridCol w="3959288">
                  <a:extLst>
                    <a:ext uri="{9D8B030D-6E8A-4147-A177-3AD203B41FA5}">
                      <a16:colId xmlns:a16="http://schemas.microsoft.com/office/drawing/2014/main" val="3307086614"/>
                    </a:ext>
                  </a:extLst>
                </a:gridCol>
                <a:gridCol w="3562807">
                  <a:extLst>
                    <a:ext uri="{9D8B030D-6E8A-4147-A177-3AD203B41FA5}">
                      <a16:colId xmlns:a16="http://schemas.microsoft.com/office/drawing/2014/main" val="3492820254"/>
                    </a:ext>
                  </a:extLst>
                </a:gridCol>
              </a:tblGrid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FF0000"/>
                          </a:solidFill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No Equals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b="0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GB" sz="6600" b="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600" b="0" dirty="0">
                          <a:solidFill>
                            <a:srgbClr val="FF0000"/>
                          </a:solidFill>
                        </a:rPr>
                        <a:t> + 1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507800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Equations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Equals and </a:t>
                      </a:r>
                    </a:p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one unknown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2</a:t>
                      </a:r>
                      <a:r>
                        <a:rPr lang="en-GB" sz="44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+ 1 </a:t>
                      </a:r>
                      <a:r>
                        <a:rPr lang="en-GB" sz="4400" b="1" dirty="0">
                          <a:solidFill>
                            <a:srgbClr val="0000FF"/>
                          </a:solidFill>
                        </a:rPr>
                        <a:t>=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3</a:t>
                      </a:r>
                      <a:r>
                        <a:rPr lang="en-GB" sz="44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–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218870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B050"/>
                          </a:solidFill>
                        </a:rPr>
                        <a:t>Formulae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Equals and many unknowns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200" b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en-GB" sz="7200" b="0" baseline="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GB" sz="7200" b="1" baseline="0" dirty="0">
                          <a:solidFill>
                            <a:srgbClr val="00B050"/>
                          </a:solidFill>
                        </a:rPr>
                        <a:t>=</a:t>
                      </a:r>
                      <a:r>
                        <a:rPr lang="en-GB" sz="7200" b="0" baseline="0" dirty="0">
                          <a:solidFill>
                            <a:srgbClr val="00B050"/>
                          </a:solidFill>
                        </a:rPr>
                        <a:t> mc</a:t>
                      </a:r>
                      <a:r>
                        <a:rPr lang="en-GB" sz="7200" b="0" baseline="3000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13661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7030A0"/>
                          </a:solidFill>
                        </a:rPr>
                        <a:t>Identity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Triple Equals</a:t>
                      </a:r>
                    </a:p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RHS is identical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to LHS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2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6000" b="1" i="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≡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+ 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6000" b="0" i="1" baseline="300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33732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9C95FF5-40BD-043C-4036-382FB99589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166388"/>
              </p:ext>
            </p:extLst>
          </p:nvPr>
        </p:nvGraphicFramePr>
        <p:xfrm>
          <a:off x="493221" y="4974707"/>
          <a:ext cx="11283143" cy="14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3143">
                  <a:extLst>
                    <a:ext uri="{9D8B030D-6E8A-4147-A177-3AD203B41FA5}">
                      <a16:colId xmlns:a16="http://schemas.microsoft.com/office/drawing/2014/main" val="469956305"/>
                    </a:ext>
                  </a:extLst>
                </a:gridCol>
              </a:tblGrid>
              <a:tr h="1470428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7030A0"/>
                          </a:solidFill>
                        </a:rPr>
                        <a:t>What is an Identity?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337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323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93221" y="547871"/>
          <a:ext cx="11283143" cy="5897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1048">
                  <a:extLst>
                    <a:ext uri="{9D8B030D-6E8A-4147-A177-3AD203B41FA5}">
                      <a16:colId xmlns:a16="http://schemas.microsoft.com/office/drawing/2014/main" val="469956305"/>
                    </a:ext>
                  </a:extLst>
                </a:gridCol>
                <a:gridCol w="3959288">
                  <a:extLst>
                    <a:ext uri="{9D8B030D-6E8A-4147-A177-3AD203B41FA5}">
                      <a16:colId xmlns:a16="http://schemas.microsoft.com/office/drawing/2014/main" val="3307086614"/>
                    </a:ext>
                  </a:extLst>
                </a:gridCol>
                <a:gridCol w="3562807">
                  <a:extLst>
                    <a:ext uri="{9D8B030D-6E8A-4147-A177-3AD203B41FA5}">
                      <a16:colId xmlns:a16="http://schemas.microsoft.com/office/drawing/2014/main" val="3492820254"/>
                    </a:ext>
                  </a:extLst>
                </a:gridCol>
              </a:tblGrid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FF0000"/>
                          </a:solidFill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No Equals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b="0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GB" sz="6600" b="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600" b="0" dirty="0">
                          <a:solidFill>
                            <a:srgbClr val="FF0000"/>
                          </a:solidFill>
                        </a:rPr>
                        <a:t> + 1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507800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Equations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Equals and </a:t>
                      </a:r>
                    </a:p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one unknown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2</a:t>
                      </a:r>
                      <a:r>
                        <a:rPr lang="en-GB" sz="44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+ 1 </a:t>
                      </a:r>
                      <a:r>
                        <a:rPr lang="en-GB" sz="4400" b="1" dirty="0">
                          <a:solidFill>
                            <a:srgbClr val="0000FF"/>
                          </a:solidFill>
                        </a:rPr>
                        <a:t>=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3</a:t>
                      </a:r>
                      <a:r>
                        <a:rPr lang="en-GB" sz="44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–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218870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B050"/>
                          </a:solidFill>
                        </a:rPr>
                        <a:t>Formulae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Equals and many unknowns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200" b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en-GB" sz="7200" b="0" baseline="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GB" sz="7200" b="1" baseline="0" dirty="0">
                          <a:solidFill>
                            <a:srgbClr val="00B050"/>
                          </a:solidFill>
                        </a:rPr>
                        <a:t>=</a:t>
                      </a:r>
                      <a:r>
                        <a:rPr lang="en-GB" sz="7200" b="0" baseline="0" dirty="0">
                          <a:solidFill>
                            <a:srgbClr val="00B050"/>
                          </a:solidFill>
                        </a:rPr>
                        <a:t> mc</a:t>
                      </a:r>
                      <a:r>
                        <a:rPr lang="en-GB" sz="7200" b="0" baseline="3000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13661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7030A0"/>
                          </a:solidFill>
                        </a:rPr>
                        <a:t>Identity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Triple Equals</a:t>
                      </a:r>
                    </a:p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RHS is identical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to LHS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2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6000" b="1" i="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≡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+ 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6000" b="0" i="1" baseline="300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337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15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379" y="45331"/>
            <a:ext cx="953100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/>
              <a:t>Expression, Equation, </a:t>
            </a:r>
          </a:p>
          <a:p>
            <a:pPr algn="ctr"/>
            <a:r>
              <a:rPr lang="en-US" sz="8000" b="1" dirty="0"/>
              <a:t>Formula or Identity?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1702851" y="2599876"/>
            <a:ext cx="869914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dirty="0">
                <a:solidFill>
                  <a:srgbClr val="7030A0"/>
                </a:solidFill>
              </a:rPr>
              <a:t>8</a:t>
            </a:r>
            <a:r>
              <a:rPr lang="en-GB" sz="115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b="1" dirty="0">
                <a:solidFill>
                  <a:srgbClr val="7030A0"/>
                </a:solidFill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36683" y="4629414"/>
            <a:ext cx="52314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Expression</a:t>
            </a:r>
          </a:p>
        </p:txBody>
      </p:sp>
    </p:spTree>
    <p:extLst>
      <p:ext uri="{BB962C8B-B14F-4D97-AF65-F5344CB8AC3E}">
        <p14:creationId xmlns:p14="http://schemas.microsoft.com/office/powerpoint/2010/main" val="395505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379" y="45331"/>
            <a:ext cx="953100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/>
              <a:t>Expression, Equation, </a:t>
            </a:r>
          </a:p>
          <a:p>
            <a:pPr algn="ctr"/>
            <a:r>
              <a:rPr lang="en-US" sz="8000" b="1" dirty="0"/>
              <a:t>Formula or Identity?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1702851" y="2599876"/>
            <a:ext cx="869914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dirty="0">
                <a:solidFill>
                  <a:srgbClr val="0070C0"/>
                </a:solidFill>
              </a:rPr>
              <a:t>8</a:t>
            </a:r>
            <a:r>
              <a:rPr lang="en-GB" sz="115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b="1" dirty="0">
                <a:solidFill>
                  <a:srgbClr val="0070C0"/>
                </a:solidFill>
                <a:cs typeface="Times New Roman" panose="02020603050405020304" pitchFamily="18" charset="0"/>
              </a:rPr>
              <a:t>+ 2 = 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36683" y="4634955"/>
            <a:ext cx="52314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Equations </a:t>
            </a:r>
          </a:p>
        </p:txBody>
      </p:sp>
    </p:spTree>
    <p:extLst>
      <p:ext uri="{BB962C8B-B14F-4D97-AF65-F5344CB8AC3E}">
        <p14:creationId xmlns:p14="http://schemas.microsoft.com/office/powerpoint/2010/main" val="91555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379" y="45331"/>
            <a:ext cx="953100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/>
              <a:t>Expression, Equation, </a:t>
            </a:r>
          </a:p>
          <a:p>
            <a:pPr algn="ctr"/>
            <a:r>
              <a:rPr lang="en-US" sz="8000" b="1" dirty="0"/>
              <a:t>Formula or Identity?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1702851" y="2599876"/>
            <a:ext cx="869914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dirty="0">
                <a:solidFill>
                  <a:srgbClr val="C00000"/>
                </a:solidFill>
              </a:rPr>
              <a:t>A = 8</a:t>
            </a:r>
            <a:r>
              <a:rPr lang="en-GB" sz="115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b="1" dirty="0">
                <a:solidFill>
                  <a:srgbClr val="C00000"/>
                </a:solidFill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95889" y="4673749"/>
            <a:ext cx="52314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Formula </a:t>
            </a:r>
          </a:p>
        </p:txBody>
      </p:sp>
    </p:spTree>
    <p:extLst>
      <p:ext uri="{BB962C8B-B14F-4D97-AF65-F5344CB8AC3E}">
        <p14:creationId xmlns:p14="http://schemas.microsoft.com/office/powerpoint/2010/main" val="327703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379" y="45331"/>
            <a:ext cx="953100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/>
              <a:t>Expression, Equation, </a:t>
            </a:r>
          </a:p>
          <a:p>
            <a:pPr algn="ctr"/>
            <a:r>
              <a:rPr lang="en-US" sz="8000" b="1" dirty="0"/>
              <a:t>Formula or Identity?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1639889" y="2599876"/>
            <a:ext cx="869914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dirty="0">
                <a:solidFill>
                  <a:srgbClr val="FFC000"/>
                </a:solidFill>
              </a:rPr>
              <a:t>2A = 8</a:t>
            </a:r>
            <a:r>
              <a:rPr lang="en-GB" sz="115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b="1" dirty="0">
                <a:solidFill>
                  <a:srgbClr val="FFC000"/>
                </a:solidFill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23598" y="4895422"/>
            <a:ext cx="52314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Formula </a:t>
            </a:r>
          </a:p>
        </p:txBody>
      </p:sp>
    </p:spTree>
    <p:extLst>
      <p:ext uri="{BB962C8B-B14F-4D97-AF65-F5344CB8AC3E}">
        <p14:creationId xmlns:p14="http://schemas.microsoft.com/office/powerpoint/2010/main" val="197159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379" y="45331"/>
            <a:ext cx="953100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/>
              <a:t>Expression, Equation, </a:t>
            </a:r>
          </a:p>
          <a:p>
            <a:pPr algn="ctr"/>
            <a:r>
              <a:rPr lang="en-US" sz="8000" b="1" dirty="0"/>
              <a:t>Formula or Identity?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160712" y="2599876"/>
            <a:ext cx="1155469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dirty="0">
                <a:solidFill>
                  <a:srgbClr val="0070C0"/>
                </a:solidFill>
              </a:rPr>
              <a:t>8</a:t>
            </a:r>
            <a:r>
              <a:rPr lang="en-GB" sz="115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b="1" dirty="0">
                <a:solidFill>
                  <a:srgbClr val="0070C0"/>
                </a:solidFill>
                <a:cs typeface="Times New Roman" panose="02020603050405020304" pitchFamily="18" charset="0"/>
              </a:rPr>
              <a:t>+ 4 </a:t>
            </a:r>
            <a:r>
              <a:rPr lang="en-GB" sz="9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r>
              <a:rPr lang="en-GB" sz="11500" b="1" dirty="0">
                <a:solidFill>
                  <a:srgbClr val="0070C0"/>
                </a:solidFill>
                <a:cs typeface="Times New Roman" panose="02020603050405020304" pitchFamily="18" charset="0"/>
              </a:rPr>
              <a:t> 4(2x + 1)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62638" y="4961923"/>
            <a:ext cx="52314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Identity </a:t>
            </a:r>
          </a:p>
        </p:txBody>
      </p:sp>
    </p:spTree>
    <p:extLst>
      <p:ext uri="{BB962C8B-B14F-4D97-AF65-F5344CB8AC3E}">
        <p14:creationId xmlns:p14="http://schemas.microsoft.com/office/powerpoint/2010/main" val="127313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379" y="45331"/>
            <a:ext cx="953100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/>
              <a:t>Expression, Equation, </a:t>
            </a:r>
          </a:p>
          <a:p>
            <a:pPr algn="ctr"/>
            <a:r>
              <a:rPr lang="en-US" sz="8000" b="1" dirty="0"/>
              <a:t>Formula or Identity?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2867400" y="2599876"/>
            <a:ext cx="636603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dirty="0">
                <a:solidFill>
                  <a:srgbClr val="FF00FF"/>
                </a:solidFill>
              </a:rPr>
              <a:t>4 = 3A</a:t>
            </a:r>
            <a:r>
              <a:rPr lang="en-GB" sz="115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solidFill>
                  <a:srgbClr val="FF00FF"/>
                </a:solidFill>
                <a:cs typeface="Times New Roman" panose="02020603050405020304" pitchFamily="18" charset="0"/>
              </a:rPr>
              <a:t>+ 8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80261" y="4779043"/>
            <a:ext cx="52314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Equation</a:t>
            </a:r>
          </a:p>
        </p:txBody>
      </p:sp>
    </p:spTree>
    <p:extLst>
      <p:ext uri="{BB962C8B-B14F-4D97-AF65-F5344CB8AC3E}">
        <p14:creationId xmlns:p14="http://schemas.microsoft.com/office/powerpoint/2010/main" val="196397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379" y="45331"/>
            <a:ext cx="953100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/>
              <a:t>Expression, Equation, </a:t>
            </a:r>
          </a:p>
          <a:p>
            <a:pPr algn="ctr"/>
            <a:r>
              <a:rPr lang="en-US" sz="8000" b="1" dirty="0"/>
              <a:t>Formula or Identity?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3786574" y="2599876"/>
            <a:ext cx="426568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dirty="0">
                <a:solidFill>
                  <a:srgbClr val="FF00FF"/>
                </a:solidFill>
              </a:rPr>
              <a:t>3A</a:t>
            </a:r>
            <a:r>
              <a:rPr lang="en-GB" sz="115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solidFill>
                  <a:srgbClr val="FF00FF"/>
                </a:solidFill>
                <a:cs typeface="Times New Roman" panose="02020603050405020304" pitchFamily="18" charset="0"/>
              </a:rPr>
              <a:t>+ 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80261" y="4729167"/>
            <a:ext cx="52314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Expression</a:t>
            </a:r>
          </a:p>
        </p:txBody>
      </p:sp>
    </p:spTree>
    <p:extLst>
      <p:ext uri="{BB962C8B-B14F-4D97-AF65-F5344CB8AC3E}">
        <p14:creationId xmlns:p14="http://schemas.microsoft.com/office/powerpoint/2010/main" val="19507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778" y="1620186"/>
            <a:ext cx="3058702" cy="486611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219D0A7-6DB0-A840-B2BB-395B104AFC78}"/>
              </a:ext>
            </a:extLst>
          </p:cNvPr>
          <p:cNvSpPr/>
          <p:nvPr/>
        </p:nvSpPr>
        <p:spPr>
          <a:xfrm>
            <a:off x="385155" y="224565"/>
            <a:ext cx="1162119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Who is this famous person?</a:t>
            </a:r>
            <a:endParaRPr lang="en-GB" sz="6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8BA8DA-5257-A586-2B68-65306AFCDBEC}"/>
              </a:ext>
            </a:extLst>
          </p:cNvPr>
          <p:cNvSpPr txBox="1"/>
          <p:nvPr/>
        </p:nvSpPr>
        <p:spPr>
          <a:xfrm>
            <a:off x="3990110" y="1780898"/>
            <a:ext cx="7736377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Albert Einstein </a:t>
            </a:r>
          </a:p>
          <a:p>
            <a:pPr algn="ctr"/>
            <a:r>
              <a:rPr lang="en-US" sz="4800" b="1" dirty="0"/>
              <a:t>Born:</a:t>
            </a:r>
          </a:p>
          <a:p>
            <a:pPr algn="ctr"/>
            <a:r>
              <a:rPr lang="en-US" sz="4800" dirty="0"/>
              <a:t>14 March 1879 in Germany </a:t>
            </a:r>
          </a:p>
          <a:p>
            <a:pPr algn="ctr"/>
            <a:r>
              <a:rPr lang="en-US" sz="4800" b="1" dirty="0"/>
              <a:t>Died:</a:t>
            </a:r>
          </a:p>
          <a:p>
            <a:pPr algn="ctr"/>
            <a:r>
              <a:rPr lang="en-US" sz="4800" dirty="0"/>
              <a:t>8 April 1955 (aged 76) in USA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93213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379" y="45331"/>
            <a:ext cx="953100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/>
              <a:t>Expression, Equation, </a:t>
            </a:r>
          </a:p>
          <a:p>
            <a:pPr algn="ctr"/>
            <a:r>
              <a:rPr lang="en-US" sz="8000" b="1" dirty="0"/>
              <a:t>Formula or Identity?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1639889" y="2599876"/>
            <a:ext cx="869914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dirty="0">
                <a:solidFill>
                  <a:srgbClr val="FFC000"/>
                </a:solidFill>
              </a:rPr>
              <a:t>8</a:t>
            </a:r>
            <a:r>
              <a:rPr lang="en-GB" sz="11500" b="1" dirty="0">
                <a:solidFill>
                  <a:srgbClr val="FFC000"/>
                </a:solidFill>
                <a:cs typeface="Times New Roman" panose="02020603050405020304" pitchFamily="18" charset="0"/>
              </a:rPr>
              <a:t>B</a:t>
            </a:r>
            <a:r>
              <a:rPr lang="en-GB" sz="115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solidFill>
                  <a:srgbClr val="FFC000"/>
                </a:solidFill>
                <a:cs typeface="Times New Roman" panose="02020603050405020304" pitchFamily="18" charset="0"/>
              </a:rPr>
              <a:t>+ C = 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3721" y="4751334"/>
            <a:ext cx="52314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Formula </a:t>
            </a:r>
          </a:p>
        </p:txBody>
      </p:sp>
    </p:spTree>
    <p:extLst>
      <p:ext uri="{BB962C8B-B14F-4D97-AF65-F5344CB8AC3E}">
        <p14:creationId xmlns:p14="http://schemas.microsoft.com/office/powerpoint/2010/main" val="48023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778" y="1620186"/>
            <a:ext cx="3058702" cy="486611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219D0A7-6DB0-A840-B2BB-395B104AFC78}"/>
              </a:ext>
            </a:extLst>
          </p:cNvPr>
          <p:cNvSpPr/>
          <p:nvPr/>
        </p:nvSpPr>
        <p:spPr>
          <a:xfrm>
            <a:off x="282633" y="313234"/>
            <a:ext cx="1184563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700" b="1" dirty="0">
                <a:solidFill>
                  <a:srgbClr val="000000"/>
                </a:solidFill>
                <a:latin typeface="Arial" panose="020B0604020202020204" pitchFamily="34" charset="0"/>
              </a:rPr>
              <a:t>What formula was he famous for?</a:t>
            </a:r>
            <a:endParaRPr lang="en-GB" sz="5700" b="1" dirty="0"/>
          </a:p>
        </p:txBody>
      </p:sp>
      <p:pic>
        <p:nvPicPr>
          <p:cNvPr id="4" name="Picture 2" descr="https://drawception.com/pub/panels/2012/4-6/7WfbTbs5wf-10.png">
            <a:extLst>
              <a:ext uri="{FF2B5EF4-FFF2-40B4-BE49-F238E27FC236}">
                <a16:creationId xmlns:a16="http://schemas.microsoft.com/office/drawing/2014/main" id="{AF8CE6DE-29F8-338E-7C75-B7511ACC47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1" r="2602" b="27177"/>
          <a:stretch/>
        </p:blipFill>
        <p:spPr bwMode="auto">
          <a:xfrm>
            <a:off x="4915552" y="2550340"/>
            <a:ext cx="6035232" cy="245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06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2262" y="217127"/>
            <a:ext cx="1028037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/>
              <a:t>What does this well know </a:t>
            </a:r>
          </a:p>
          <a:p>
            <a:pPr algn="ctr"/>
            <a:r>
              <a:rPr lang="en-US" sz="7200" b="1" dirty="0"/>
              <a:t>formula calculate?</a:t>
            </a:r>
            <a:endParaRPr lang="en-GB" sz="7200" b="1" dirty="0"/>
          </a:p>
        </p:txBody>
      </p:sp>
      <p:sp>
        <p:nvSpPr>
          <p:cNvPr id="3" name="Rectangle 2"/>
          <p:cNvSpPr/>
          <p:nvPr/>
        </p:nvSpPr>
        <p:spPr>
          <a:xfrm>
            <a:off x="3522654" y="2261782"/>
            <a:ext cx="461216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>
              <a:defRPr/>
            </a:pPr>
            <a:r>
              <a:rPr lang="en-GB" sz="13800" b="1" i="1" dirty="0">
                <a:solidFill>
                  <a:srgbClr val="FF0000"/>
                </a:solidFill>
              </a:rPr>
              <a:t>A = </a:t>
            </a:r>
            <a:r>
              <a:rPr lang="en-GB" sz="13800" b="1" i="1" dirty="0" err="1">
                <a:solidFill>
                  <a:srgbClr val="FF0000"/>
                </a:solidFill>
                <a:latin typeface="Times New Roman" pitchFamily="18" charset="0"/>
              </a:rPr>
              <a:t>lw</a:t>
            </a:r>
            <a:endParaRPr lang="en-GB" sz="138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1178" y="4477773"/>
            <a:ext cx="91717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Area of a Rectangle</a:t>
            </a:r>
          </a:p>
          <a:p>
            <a:pPr algn="ctr"/>
            <a:r>
              <a:rPr lang="en-GB" sz="5400" dirty="0"/>
              <a:t>Area = Length x Width </a:t>
            </a:r>
          </a:p>
        </p:txBody>
      </p:sp>
    </p:spTree>
    <p:extLst>
      <p:ext uri="{BB962C8B-B14F-4D97-AF65-F5344CB8AC3E}">
        <p14:creationId xmlns:p14="http://schemas.microsoft.com/office/powerpoint/2010/main" val="64292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2262" y="217127"/>
            <a:ext cx="1028037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/>
              <a:t>What does this well know </a:t>
            </a:r>
          </a:p>
          <a:p>
            <a:pPr algn="ctr"/>
            <a:r>
              <a:rPr lang="en-US" sz="7200" b="1" dirty="0"/>
              <a:t>formula calculate?</a:t>
            </a:r>
            <a:endParaRPr lang="en-GB" sz="7200" b="1" dirty="0"/>
          </a:p>
        </p:txBody>
      </p:sp>
      <p:sp>
        <p:nvSpPr>
          <p:cNvPr id="3" name="Rectangle 2"/>
          <p:cNvSpPr/>
          <p:nvPr/>
        </p:nvSpPr>
        <p:spPr>
          <a:xfrm>
            <a:off x="1740131" y="2261782"/>
            <a:ext cx="855102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3800" b="1" i="1" dirty="0">
                <a:solidFill>
                  <a:srgbClr val="0000FF"/>
                </a:solidFill>
              </a:rPr>
              <a:t>P</a:t>
            </a:r>
            <a:r>
              <a:rPr lang="en-GB" sz="13800" b="1" dirty="0">
                <a:solidFill>
                  <a:srgbClr val="0000FF"/>
                </a:solidFill>
              </a:rPr>
              <a:t> = 2</a:t>
            </a:r>
            <a:r>
              <a:rPr lang="en-GB" sz="13800" b="1" i="1" dirty="0">
                <a:solidFill>
                  <a:srgbClr val="0000FF"/>
                </a:solidFill>
                <a:latin typeface="Times New Roman" pitchFamily="18" charset="0"/>
              </a:rPr>
              <a:t>l</a:t>
            </a:r>
            <a:r>
              <a:rPr lang="en-GB" sz="13800" b="1" dirty="0">
                <a:solidFill>
                  <a:srgbClr val="0000FF"/>
                </a:solidFill>
              </a:rPr>
              <a:t> + 2</a:t>
            </a:r>
            <a:r>
              <a:rPr lang="en-GB" sz="13800" b="1" i="1" dirty="0">
                <a:solidFill>
                  <a:srgbClr val="0000FF"/>
                </a:solidFill>
                <a:latin typeface="Times New Roman" pitchFamily="18" charset="0"/>
              </a:rPr>
              <a:t>w</a:t>
            </a:r>
            <a:endParaRPr lang="en-GB" sz="138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2262" y="4477773"/>
            <a:ext cx="113662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Perimeter of a Rectangle</a:t>
            </a:r>
          </a:p>
          <a:p>
            <a:pPr algn="ctr"/>
            <a:r>
              <a:rPr lang="en-GB" sz="5400" dirty="0"/>
              <a:t>Perimeter = 2 x Length + 2 x Width </a:t>
            </a:r>
          </a:p>
        </p:txBody>
      </p:sp>
    </p:spTree>
    <p:extLst>
      <p:ext uri="{BB962C8B-B14F-4D97-AF65-F5344CB8AC3E}">
        <p14:creationId xmlns:p14="http://schemas.microsoft.com/office/powerpoint/2010/main" val="281438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2262" y="217127"/>
            <a:ext cx="1028037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/>
              <a:t>What does this well know </a:t>
            </a:r>
          </a:p>
          <a:p>
            <a:pPr algn="ctr"/>
            <a:r>
              <a:rPr lang="en-US" sz="7200" b="1" dirty="0"/>
              <a:t>formula calculate?</a:t>
            </a:r>
            <a:endParaRPr lang="en-GB" sz="7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245034" y="2229209"/>
                <a:ext cx="3230880" cy="22485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GB" sz="9600" b="1" i="1" dirty="0">
                    <a:solidFill>
                      <a:srgbClr val="00B050"/>
                    </a:solidFill>
                  </a:rPr>
                  <a:t>s </a:t>
                </a:r>
                <a:r>
                  <a:rPr lang="en-GB" sz="9600" b="1" dirty="0">
                    <a:solidFill>
                      <a:srgbClr val="00B050"/>
                    </a:solidFill>
                  </a:rPr>
                  <a:t>=</a:t>
                </a:r>
                <a:r>
                  <a:rPr lang="en-GB" sz="9600" b="1" i="1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num>
                      <m:den>
                        <m:r>
                          <a:rPr lang="en-GB" sz="96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en-GB" sz="13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034" y="2229209"/>
                <a:ext cx="3230880" cy="2248564"/>
              </a:xfrm>
              <a:prstGeom prst="rect">
                <a:avLst/>
              </a:prstGeom>
              <a:blipFill>
                <a:blip r:embed="rId2"/>
                <a:stretch>
                  <a:fillRect l="-6981" b="-165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55769" y="4621860"/>
                <a:ext cx="7830589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Speed</a:t>
                </a:r>
              </a:p>
              <a:p>
                <a:pPr algn="ctr"/>
                <a:r>
                  <a:rPr lang="en-GB" sz="5400" dirty="0"/>
                  <a:t>Speed = Distance </a:t>
                </a:r>
                <a14:m>
                  <m:oMath xmlns:m="http://schemas.openxmlformats.org/officeDocument/2006/math">
                    <m:r>
                      <a:rPr lang="en-GB" sz="5400" i="1" smtClean="0">
                        <a:latin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5400" dirty="0"/>
                  <a:t> Time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769" y="4621860"/>
                <a:ext cx="7830589" cy="2031325"/>
              </a:xfrm>
              <a:prstGeom prst="rect">
                <a:avLst/>
              </a:prstGeom>
              <a:blipFill>
                <a:blip r:embed="rId3"/>
                <a:stretch>
                  <a:fillRect t="-11712" r="-1713" b="-177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887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2262" y="217127"/>
            <a:ext cx="1028037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/>
              <a:t>What does this well know </a:t>
            </a:r>
          </a:p>
          <a:p>
            <a:pPr algn="ctr"/>
            <a:r>
              <a:rPr lang="en-US" sz="7200" b="1" dirty="0"/>
              <a:t>formula calculate?</a:t>
            </a:r>
            <a:endParaRPr lang="en-GB" sz="7200" b="1" dirty="0"/>
          </a:p>
        </p:txBody>
      </p:sp>
      <p:sp>
        <p:nvSpPr>
          <p:cNvPr id="3" name="Rectangle 2"/>
          <p:cNvSpPr/>
          <p:nvPr/>
        </p:nvSpPr>
        <p:spPr>
          <a:xfrm>
            <a:off x="1708393" y="2383703"/>
            <a:ext cx="869914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GB" sz="11500" b="1" i="1" dirty="0">
                <a:solidFill>
                  <a:srgbClr val="7030A0"/>
                </a:solidFill>
              </a:rPr>
              <a:t>F = 1.8C + 32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2262" y="4477773"/>
            <a:ext cx="113662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Fahrenheit </a:t>
            </a:r>
          </a:p>
          <a:p>
            <a:pPr algn="ctr"/>
            <a:r>
              <a:rPr lang="en-GB" sz="5400" dirty="0"/>
              <a:t>Fahrenheit = 1.8 x Celsius + 32 </a:t>
            </a:r>
          </a:p>
        </p:txBody>
      </p:sp>
    </p:spTree>
    <p:extLst>
      <p:ext uri="{BB962C8B-B14F-4D97-AF65-F5344CB8AC3E}">
        <p14:creationId xmlns:p14="http://schemas.microsoft.com/office/powerpoint/2010/main" val="116211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337302"/>
              </p:ext>
            </p:extLst>
          </p:nvPr>
        </p:nvGraphicFramePr>
        <p:xfrm>
          <a:off x="277091" y="299258"/>
          <a:ext cx="11659985" cy="6289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9985">
                  <a:extLst>
                    <a:ext uri="{9D8B030D-6E8A-4147-A177-3AD203B41FA5}">
                      <a16:colId xmlns:a16="http://schemas.microsoft.com/office/drawing/2014/main" val="469956305"/>
                    </a:ext>
                  </a:extLst>
                </a:gridCol>
              </a:tblGrid>
              <a:tr h="1572491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FF0000"/>
                          </a:solidFill>
                        </a:rPr>
                        <a:t>What is an Expression?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507800"/>
                  </a:ext>
                </a:extLst>
              </a:tr>
              <a:tr h="1572491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0000FF"/>
                          </a:solidFill>
                        </a:rPr>
                        <a:t>What is an Equation?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218870"/>
                  </a:ext>
                </a:extLst>
              </a:tr>
              <a:tr h="1572491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00B050"/>
                          </a:solidFill>
                        </a:rPr>
                        <a:t>What is a Formula?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13661"/>
                  </a:ext>
                </a:extLst>
              </a:tr>
              <a:tr h="1572491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7030A0"/>
                          </a:solidFill>
                        </a:rPr>
                        <a:t>What is an Identity?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337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504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93221" y="547871"/>
          <a:ext cx="11283143" cy="5897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1048">
                  <a:extLst>
                    <a:ext uri="{9D8B030D-6E8A-4147-A177-3AD203B41FA5}">
                      <a16:colId xmlns:a16="http://schemas.microsoft.com/office/drawing/2014/main" val="469956305"/>
                    </a:ext>
                  </a:extLst>
                </a:gridCol>
                <a:gridCol w="3959288">
                  <a:extLst>
                    <a:ext uri="{9D8B030D-6E8A-4147-A177-3AD203B41FA5}">
                      <a16:colId xmlns:a16="http://schemas.microsoft.com/office/drawing/2014/main" val="3307086614"/>
                    </a:ext>
                  </a:extLst>
                </a:gridCol>
                <a:gridCol w="3562807">
                  <a:extLst>
                    <a:ext uri="{9D8B030D-6E8A-4147-A177-3AD203B41FA5}">
                      <a16:colId xmlns:a16="http://schemas.microsoft.com/office/drawing/2014/main" val="3492820254"/>
                    </a:ext>
                  </a:extLst>
                </a:gridCol>
              </a:tblGrid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FF0000"/>
                          </a:solidFill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No Equals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b="0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GB" sz="6600" b="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600" b="0" dirty="0">
                          <a:solidFill>
                            <a:srgbClr val="FF0000"/>
                          </a:solidFill>
                        </a:rPr>
                        <a:t> + 1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507800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Equations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Equals and </a:t>
                      </a:r>
                    </a:p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one unknown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2</a:t>
                      </a:r>
                      <a:r>
                        <a:rPr lang="en-GB" sz="44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+ 1 </a:t>
                      </a:r>
                      <a:r>
                        <a:rPr lang="en-GB" sz="4400" b="1" dirty="0">
                          <a:solidFill>
                            <a:srgbClr val="0000FF"/>
                          </a:solidFill>
                        </a:rPr>
                        <a:t>=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3</a:t>
                      </a:r>
                      <a:r>
                        <a:rPr lang="en-GB" sz="44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dirty="0">
                          <a:solidFill>
                            <a:srgbClr val="0000FF"/>
                          </a:solidFill>
                        </a:rPr>
                        <a:t> –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218870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B050"/>
                          </a:solidFill>
                        </a:rPr>
                        <a:t>Formulae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Equals and many unknowns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200" b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en-GB" sz="7200" b="0" baseline="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GB" sz="7200" b="1" baseline="0" dirty="0">
                          <a:solidFill>
                            <a:srgbClr val="00B050"/>
                          </a:solidFill>
                        </a:rPr>
                        <a:t>=</a:t>
                      </a:r>
                      <a:r>
                        <a:rPr lang="en-GB" sz="7200" b="0" baseline="0" dirty="0">
                          <a:solidFill>
                            <a:srgbClr val="00B050"/>
                          </a:solidFill>
                        </a:rPr>
                        <a:t> mc</a:t>
                      </a:r>
                      <a:r>
                        <a:rPr lang="en-GB" sz="7200" b="0" baseline="3000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13661"/>
                  </a:ext>
                </a:extLst>
              </a:tr>
              <a:tr h="1474316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7030A0"/>
                          </a:solidFill>
                        </a:rPr>
                        <a:t>Identity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Triple Equals</a:t>
                      </a:r>
                    </a:p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RHS is identical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to LHS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2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6000" b="1" i="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≡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6000" b="0" baseline="0" dirty="0">
                          <a:solidFill>
                            <a:srgbClr val="7030A0"/>
                          </a:solidFill>
                        </a:rPr>
                        <a:t> + </a:t>
                      </a:r>
                      <a:r>
                        <a:rPr lang="en-GB" sz="6000" b="0" i="1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6000" b="0" i="1" baseline="300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33732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5FFEA6-2F70-5C2C-206B-CA19D63DF6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426292"/>
              </p:ext>
            </p:extLst>
          </p:nvPr>
        </p:nvGraphicFramePr>
        <p:xfrm>
          <a:off x="493221" y="2033850"/>
          <a:ext cx="11283143" cy="4411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3143">
                  <a:extLst>
                    <a:ext uri="{9D8B030D-6E8A-4147-A177-3AD203B41FA5}">
                      <a16:colId xmlns:a16="http://schemas.microsoft.com/office/drawing/2014/main" val="469956305"/>
                    </a:ext>
                  </a:extLst>
                </a:gridCol>
              </a:tblGrid>
              <a:tr h="1470428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0000FF"/>
                          </a:solidFill>
                        </a:rPr>
                        <a:t>What is an Equation?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218870"/>
                  </a:ext>
                </a:extLst>
              </a:tr>
              <a:tr h="1470428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00B050"/>
                          </a:solidFill>
                        </a:rPr>
                        <a:t>What is a Formula?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913661"/>
                  </a:ext>
                </a:extLst>
              </a:tr>
              <a:tr h="1470428">
                <a:tc>
                  <a:txBody>
                    <a:bodyPr/>
                    <a:lstStyle/>
                    <a:p>
                      <a:pPr algn="ctr"/>
                      <a:r>
                        <a:rPr lang="en-GB" sz="8000" b="1" dirty="0">
                          <a:solidFill>
                            <a:srgbClr val="7030A0"/>
                          </a:solidFill>
                        </a:rPr>
                        <a:t>What is an Identity?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337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7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</TotalTime>
  <Words>441</Words>
  <Application>Microsoft Office PowerPoint</Application>
  <PresentationFormat>Widescreen</PresentationFormat>
  <Paragraphs>127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47</cp:revision>
  <dcterms:created xsi:type="dcterms:W3CDTF">2015-10-11T09:37:22Z</dcterms:created>
  <dcterms:modified xsi:type="dcterms:W3CDTF">2023-09-07T10:32:17Z</dcterms:modified>
</cp:coreProperties>
</file>