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9" r:id="rId3"/>
    <p:sldId id="265" r:id="rId4"/>
    <p:sldId id="266" r:id="rId5"/>
    <p:sldId id="25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B15491-A87D-4D0F-8B3F-F30C9C7C6376}" v="62" dt="2024-11-25T06:18:08.2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5B15491-A87D-4D0F-8B3F-F30C9C7C6376}"/>
    <pc:docChg chg="undo redo custSel addSld delSld modSld sldOrd">
      <pc:chgData name="Stewart Gale" userId="3647ddd2-6040-41ae-a96d-232c23482af8" providerId="ADAL" clId="{15B15491-A87D-4D0F-8B3F-F30C9C7C6376}" dt="2024-11-25T06:18:08.272" v="243"/>
      <pc:docMkLst>
        <pc:docMk/>
      </pc:docMkLst>
      <pc:sldChg chg="modSp add del mod">
        <pc:chgData name="Stewart Gale" userId="3647ddd2-6040-41ae-a96d-232c23482af8" providerId="ADAL" clId="{15B15491-A87D-4D0F-8B3F-F30C9C7C6376}" dt="2023-11-30T08:30:17.761" v="171" actId="47"/>
        <pc:sldMkLst>
          <pc:docMk/>
          <pc:sldMk cId="4237738748" sldId="256"/>
        </pc:sldMkLst>
        <pc:picChg chg="mod modCrop">
          <ac:chgData name="Stewart Gale" userId="3647ddd2-6040-41ae-a96d-232c23482af8" providerId="ADAL" clId="{15B15491-A87D-4D0F-8B3F-F30C9C7C6376}" dt="2021-12-19T10:07:29.261" v="28" actId="1076"/>
          <ac:picMkLst>
            <pc:docMk/>
            <pc:sldMk cId="4237738748" sldId="256"/>
            <ac:picMk id="4" creationId="{00000000-0000-0000-0000-000000000000}"/>
          </ac:picMkLst>
        </pc:picChg>
      </pc:sldChg>
      <pc:sldChg chg="modSp del mod">
        <pc:chgData name="Stewart Gale" userId="3647ddd2-6040-41ae-a96d-232c23482af8" providerId="ADAL" clId="{15B15491-A87D-4D0F-8B3F-F30C9C7C6376}" dt="2023-11-30T09:33:51.906" v="230" actId="47"/>
        <pc:sldMkLst>
          <pc:docMk/>
          <pc:sldMk cId="3349239116" sldId="257"/>
        </pc:sldMkLst>
        <pc:picChg chg="mod modCrop">
          <ac:chgData name="Stewart Gale" userId="3647ddd2-6040-41ae-a96d-232c23482af8" providerId="ADAL" clId="{15B15491-A87D-4D0F-8B3F-F30C9C7C6376}" dt="2021-12-19T10:07:12.694" v="25" actId="1076"/>
          <ac:picMkLst>
            <pc:docMk/>
            <pc:sldMk cId="3349239116" sldId="257"/>
            <ac:picMk id="4" creationId="{00000000-0000-0000-0000-000000000000}"/>
          </ac:picMkLst>
        </pc:picChg>
      </pc:sldChg>
      <pc:sldChg chg="addSp delSp modSp add del mod">
        <pc:chgData name="Stewart Gale" userId="3647ddd2-6040-41ae-a96d-232c23482af8" providerId="ADAL" clId="{15B15491-A87D-4D0F-8B3F-F30C9C7C6376}" dt="2023-11-30T08:25:33.667" v="137" actId="14100"/>
        <pc:sldMkLst>
          <pc:docMk/>
          <pc:sldMk cId="3445205019" sldId="260"/>
        </pc:sldMkLst>
        <pc:grpChg chg="del mod">
          <ac:chgData name="Stewart Gale" userId="3647ddd2-6040-41ae-a96d-232c23482af8" providerId="ADAL" clId="{15B15491-A87D-4D0F-8B3F-F30C9C7C6376}" dt="2023-04-18T04:16:33.092" v="59" actId="478"/>
          <ac:grpSpMkLst>
            <pc:docMk/>
            <pc:sldMk cId="3445205019" sldId="260"/>
            <ac:grpSpMk id="11" creationId="{E599B04F-3D05-C483-CD5B-6D93175DD801}"/>
          </ac:grpSpMkLst>
        </pc:grpChg>
        <pc:grpChg chg="del mod">
          <ac:chgData name="Stewart Gale" userId="3647ddd2-6040-41ae-a96d-232c23482af8" providerId="ADAL" clId="{15B15491-A87D-4D0F-8B3F-F30C9C7C6376}" dt="2023-04-18T04:16:21.478" v="53" actId="478"/>
          <ac:grpSpMkLst>
            <pc:docMk/>
            <pc:sldMk cId="3445205019" sldId="260"/>
            <ac:grpSpMk id="20" creationId="{ED9F3C1E-5C62-9353-27CE-DEBFA57287D1}"/>
          </ac:grpSpMkLst>
        </pc:grpChg>
        <pc:grpChg chg="del mod">
          <ac:chgData name="Stewart Gale" userId="3647ddd2-6040-41ae-a96d-232c23482af8" providerId="ADAL" clId="{15B15491-A87D-4D0F-8B3F-F30C9C7C6376}" dt="2023-04-18T04:16:33.092" v="59" actId="478"/>
          <ac:grpSpMkLst>
            <pc:docMk/>
            <pc:sldMk cId="3445205019" sldId="260"/>
            <ac:grpSpMk id="23" creationId="{5B95F50F-7659-5AF0-5866-F0205F72817C}"/>
          </ac:grpSpMkLst>
        </pc:grpChg>
        <pc:picChg chg="add mod modCrop">
          <ac:chgData name="Stewart Gale" userId="3647ddd2-6040-41ae-a96d-232c23482af8" providerId="ADAL" clId="{15B15491-A87D-4D0F-8B3F-F30C9C7C6376}" dt="2023-11-30T08:25:24.813" v="133" actId="1076"/>
          <ac:picMkLst>
            <pc:docMk/>
            <pc:sldMk cId="3445205019" sldId="260"/>
            <ac:picMk id="3" creationId="{3E2BA6D0-1E1F-295E-195A-07664A2432C8}"/>
          </ac:picMkLst>
        </pc:picChg>
        <pc:picChg chg="add del mod">
          <ac:chgData name="Stewart Gale" userId="3647ddd2-6040-41ae-a96d-232c23482af8" providerId="ADAL" clId="{15B15491-A87D-4D0F-8B3F-F30C9C7C6376}" dt="2023-11-30T08:23:56.730" v="99" actId="478"/>
          <ac:picMkLst>
            <pc:docMk/>
            <pc:sldMk cId="3445205019" sldId="260"/>
            <ac:picMk id="4" creationId="{00000000-0000-0000-0000-000000000000}"/>
          </ac:picMkLst>
        </pc:picChg>
        <pc:picChg chg="add mod modCrop">
          <ac:chgData name="Stewart Gale" userId="3647ddd2-6040-41ae-a96d-232c23482af8" providerId="ADAL" clId="{15B15491-A87D-4D0F-8B3F-F30C9C7C6376}" dt="2023-11-30T08:25:33.667" v="137" actId="14100"/>
          <ac:picMkLst>
            <pc:docMk/>
            <pc:sldMk cId="3445205019" sldId="260"/>
            <ac:picMk id="5" creationId="{9BDA94EC-525A-D87D-5887-33382CFA352D}"/>
          </ac:picMkLst>
        </pc:picChg>
        <pc:inkChg chg="add del">
          <ac:chgData name="Stewart Gale" userId="3647ddd2-6040-41ae-a96d-232c23482af8" providerId="ADAL" clId="{15B15491-A87D-4D0F-8B3F-F30C9C7C6376}" dt="2023-04-18T04:16:28.014" v="56" actId="478"/>
          <ac:inkMkLst>
            <pc:docMk/>
            <pc:sldMk cId="3445205019" sldId="260"/>
            <ac:inkMk id="2" creationId="{190C1466-5FB0-6B46-6DA9-93AE32F5205B}"/>
          </ac:inkMkLst>
        </pc:inkChg>
        <pc:inkChg chg="add del">
          <ac:chgData name="Stewart Gale" userId="3647ddd2-6040-41ae-a96d-232c23482af8" providerId="ADAL" clId="{15B15491-A87D-4D0F-8B3F-F30C9C7C6376}" dt="2023-04-18T04:16:33.092" v="59" actId="478"/>
          <ac:inkMkLst>
            <pc:docMk/>
            <pc:sldMk cId="3445205019" sldId="260"/>
            <ac:inkMk id="3" creationId="{24687D8E-AA68-9D7A-F4A2-2EA0500B7B61}"/>
          </ac:inkMkLst>
        </pc:inkChg>
        <pc:inkChg chg="add del">
          <ac:chgData name="Stewart Gale" userId="3647ddd2-6040-41ae-a96d-232c23482af8" providerId="ADAL" clId="{15B15491-A87D-4D0F-8B3F-F30C9C7C6376}" dt="2023-04-18T04:16:33.092" v="59" actId="478"/>
          <ac:inkMkLst>
            <pc:docMk/>
            <pc:sldMk cId="3445205019" sldId="260"/>
            <ac:inkMk id="5" creationId="{50CBC281-29D3-36BD-C007-3F6BF306B7FA}"/>
          </ac:inkMkLst>
        </pc:inkChg>
        <pc:inkChg chg="add del">
          <ac:chgData name="Stewart Gale" userId="3647ddd2-6040-41ae-a96d-232c23482af8" providerId="ADAL" clId="{15B15491-A87D-4D0F-8B3F-F30C9C7C6376}" dt="2023-04-18T04:16:33.092" v="59" actId="478"/>
          <ac:inkMkLst>
            <pc:docMk/>
            <pc:sldMk cId="3445205019" sldId="260"/>
            <ac:inkMk id="6" creationId="{D4E94945-6EDD-72B8-D81E-7FE1086BCBA8}"/>
          </ac:inkMkLst>
        </pc:inkChg>
        <pc:inkChg chg="add del">
          <ac:chgData name="Stewart Gale" userId="3647ddd2-6040-41ae-a96d-232c23482af8" providerId="ADAL" clId="{15B15491-A87D-4D0F-8B3F-F30C9C7C6376}" dt="2023-04-18T04:16:33.092" v="59" actId="478"/>
          <ac:inkMkLst>
            <pc:docMk/>
            <pc:sldMk cId="3445205019" sldId="260"/>
            <ac:inkMk id="7" creationId="{2F8B3299-7F2A-AE18-4D88-520C87F8A874}"/>
          </ac:inkMkLst>
        </pc:inkChg>
        <pc:inkChg chg="add mod">
          <ac:chgData name="Stewart Gale" userId="3647ddd2-6040-41ae-a96d-232c23482af8" providerId="ADAL" clId="{15B15491-A87D-4D0F-8B3F-F30C9C7C6376}" dt="2023-04-18T04:07:13.808" v="39"/>
          <ac:inkMkLst>
            <pc:docMk/>
            <pc:sldMk cId="3445205019" sldId="260"/>
            <ac:inkMk id="8" creationId="{3F399649-8E5F-C7A4-13E5-5C27FEA62565}"/>
          </ac:inkMkLst>
        </pc:inkChg>
        <pc:inkChg chg="add mod">
          <ac:chgData name="Stewart Gale" userId="3647ddd2-6040-41ae-a96d-232c23482af8" providerId="ADAL" clId="{15B15491-A87D-4D0F-8B3F-F30C9C7C6376}" dt="2023-04-18T04:07:13.808" v="39"/>
          <ac:inkMkLst>
            <pc:docMk/>
            <pc:sldMk cId="3445205019" sldId="260"/>
            <ac:inkMk id="9" creationId="{058C760B-E2A1-1B22-EF27-8E9EBC43CF0D}"/>
          </ac:inkMkLst>
        </pc:inkChg>
        <pc:inkChg chg="add mod">
          <ac:chgData name="Stewart Gale" userId="3647ddd2-6040-41ae-a96d-232c23482af8" providerId="ADAL" clId="{15B15491-A87D-4D0F-8B3F-F30C9C7C6376}" dt="2023-04-18T04:07:13.808" v="39"/>
          <ac:inkMkLst>
            <pc:docMk/>
            <pc:sldMk cId="3445205019" sldId="260"/>
            <ac:inkMk id="10" creationId="{69BD19A8-D00A-CFAC-3389-427758089D6B}"/>
          </ac:inkMkLst>
        </pc:inkChg>
        <pc:inkChg chg="add mod">
          <ac:chgData name="Stewart Gale" userId="3647ddd2-6040-41ae-a96d-232c23482af8" providerId="ADAL" clId="{15B15491-A87D-4D0F-8B3F-F30C9C7C6376}" dt="2023-04-18T04:07:30.879" v="48"/>
          <ac:inkMkLst>
            <pc:docMk/>
            <pc:sldMk cId="3445205019" sldId="260"/>
            <ac:inkMk id="12" creationId="{383D92F6-8FBD-7D40-B45F-BD07C290650E}"/>
          </ac:inkMkLst>
        </pc:inkChg>
        <pc:inkChg chg="add mod">
          <ac:chgData name="Stewart Gale" userId="3647ddd2-6040-41ae-a96d-232c23482af8" providerId="ADAL" clId="{15B15491-A87D-4D0F-8B3F-F30C9C7C6376}" dt="2023-04-18T04:07:30.879" v="48"/>
          <ac:inkMkLst>
            <pc:docMk/>
            <pc:sldMk cId="3445205019" sldId="260"/>
            <ac:inkMk id="13" creationId="{8950322E-733E-49D5-E112-CD823527954A}"/>
          </ac:inkMkLst>
        </pc:inkChg>
        <pc:inkChg chg="add mod">
          <ac:chgData name="Stewart Gale" userId="3647ddd2-6040-41ae-a96d-232c23482af8" providerId="ADAL" clId="{15B15491-A87D-4D0F-8B3F-F30C9C7C6376}" dt="2023-04-18T04:07:30.879" v="48"/>
          <ac:inkMkLst>
            <pc:docMk/>
            <pc:sldMk cId="3445205019" sldId="260"/>
            <ac:inkMk id="14" creationId="{B23944E9-EA67-A100-17ED-D1878C3EB48A}"/>
          </ac:inkMkLst>
        </pc:inkChg>
        <pc:inkChg chg="add mod">
          <ac:chgData name="Stewart Gale" userId="3647ddd2-6040-41ae-a96d-232c23482af8" providerId="ADAL" clId="{15B15491-A87D-4D0F-8B3F-F30C9C7C6376}" dt="2023-04-18T04:07:30.879" v="48"/>
          <ac:inkMkLst>
            <pc:docMk/>
            <pc:sldMk cId="3445205019" sldId="260"/>
            <ac:inkMk id="15" creationId="{1170F945-FFC2-785B-2DDF-597310F7426C}"/>
          </ac:inkMkLst>
        </pc:inkChg>
        <pc:inkChg chg="add mod">
          <ac:chgData name="Stewart Gale" userId="3647ddd2-6040-41ae-a96d-232c23482af8" providerId="ADAL" clId="{15B15491-A87D-4D0F-8B3F-F30C9C7C6376}" dt="2023-04-18T04:07:30.879" v="48"/>
          <ac:inkMkLst>
            <pc:docMk/>
            <pc:sldMk cId="3445205019" sldId="260"/>
            <ac:inkMk id="16" creationId="{0B69445C-D207-1F78-2584-4C00DAB7D977}"/>
          </ac:inkMkLst>
        </pc:inkChg>
        <pc:inkChg chg="add mod">
          <ac:chgData name="Stewart Gale" userId="3647ddd2-6040-41ae-a96d-232c23482af8" providerId="ADAL" clId="{15B15491-A87D-4D0F-8B3F-F30C9C7C6376}" dt="2023-04-18T04:07:30.879" v="48"/>
          <ac:inkMkLst>
            <pc:docMk/>
            <pc:sldMk cId="3445205019" sldId="260"/>
            <ac:inkMk id="17" creationId="{89F23462-C38E-99CF-8829-3E5170336D45}"/>
          </ac:inkMkLst>
        </pc:inkChg>
        <pc:inkChg chg="add mod">
          <ac:chgData name="Stewart Gale" userId="3647ddd2-6040-41ae-a96d-232c23482af8" providerId="ADAL" clId="{15B15491-A87D-4D0F-8B3F-F30C9C7C6376}" dt="2023-04-18T04:07:30.879" v="48"/>
          <ac:inkMkLst>
            <pc:docMk/>
            <pc:sldMk cId="3445205019" sldId="260"/>
            <ac:inkMk id="18" creationId="{8944690D-0BF8-EB48-CD1B-E5D3ACBB7203}"/>
          </ac:inkMkLst>
        </pc:inkChg>
        <pc:inkChg chg="add mod">
          <ac:chgData name="Stewart Gale" userId="3647ddd2-6040-41ae-a96d-232c23482af8" providerId="ADAL" clId="{15B15491-A87D-4D0F-8B3F-F30C9C7C6376}" dt="2023-04-18T04:07:30.879" v="48"/>
          <ac:inkMkLst>
            <pc:docMk/>
            <pc:sldMk cId="3445205019" sldId="260"/>
            <ac:inkMk id="19" creationId="{A50B4C7E-BDC9-65F3-AA33-C0B989D2B69D}"/>
          </ac:inkMkLst>
        </pc:inkChg>
        <pc:inkChg chg="add mod">
          <ac:chgData name="Stewart Gale" userId="3647ddd2-6040-41ae-a96d-232c23482af8" providerId="ADAL" clId="{15B15491-A87D-4D0F-8B3F-F30C9C7C6376}" dt="2023-04-18T04:07:32.028" v="51"/>
          <ac:inkMkLst>
            <pc:docMk/>
            <pc:sldMk cId="3445205019" sldId="260"/>
            <ac:inkMk id="21" creationId="{5AFB51D7-E76C-72F2-B437-3110619382FE}"/>
          </ac:inkMkLst>
        </pc:inkChg>
        <pc:inkChg chg="add mod">
          <ac:chgData name="Stewart Gale" userId="3647ddd2-6040-41ae-a96d-232c23482af8" providerId="ADAL" clId="{15B15491-A87D-4D0F-8B3F-F30C9C7C6376}" dt="2023-04-18T04:07:32.028" v="51"/>
          <ac:inkMkLst>
            <pc:docMk/>
            <pc:sldMk cId="3445205019" sldId="260"/>
            <ac:inkMk id="22" creationId="{725EEAD2-5304-B56A-F730-A99B7F041C73}"/>
          </ac:inkMkLst>
        </pc:inkChg>
      </pc:sldChg>
      <pc:sldChg chg="del">
        <pc:chgData name="Stewart Gale" userId="3647ddd2-6040-41ae-a96d-232c23482af8" providerId="ADAL" clId="{15B15491-A87D-4D0F-8B3F-F30C9C7C6376}" dt="2023-11-30T08:23:52.553" v="96" actId="47"/>
        <pc:sldMkLst>
          <pc:docMk/>
          <pc:sldMk cId="4023741215" sldId="261"/>
        </pc:sldMkLst>
      </pc:sldChg>
      <pc:sldChg chg="del">
        <pc:chgData name="Stewart Gale" userId="3647ddd2-6040-41ae-a96d-232c23482af8" providerId="ADAL" clId="{15B15491-A87D-4D0F-8B3F-F30C9C7C6376}" dt="2023-11-30T08:23:51.546" v="95" actId="47"/>
        <pc:sldMkLst>
          <pc:docMk/>
          <pc:sldMk cId="882306841" sldId="262"/>
        </pc:sldMkLst>
      </pc:sldChg>
      <pc:sldChg chg="modSp add del mod">
        <pc:chgData name="Stewart Gale" userId="3647ddd2-6040-41ae-a96d-232c23482af8" providerId="ADAL" clId="{15B15491-A87D-4D0F-8B3F-F30C9C7C6376}" dt="2023-11-30T08:31:38.834" v="195" actId="47"/>
        <pc:sldMkLst>
          <pc:docMk/>
          <pc:sldMk cId="3127004766" sldId="263"/>
        </pc:sldMkLst>
        <pc:picChg chg="mod modCrop">
          <ac:chgData name="Stewart Gale" userId="3647ddd2-6040-41ae-a96d-232c23482af8" providerId="ADAL" clId="{15B15491-A87D-4D0F-8B3F-F30C9C7C6376}" dt="2021-12-19T10:07:23.523" v="27" actId="1076"/>
          <ac:picMkLst>
            <pc:docMk/>
            <pc:sldMk cId="3127004766" sldId="263"/>
            <ac:picMk id="4" creationId="{00000000-0000-0000-0000-000000000000}"/>
          </ac:picMkLst>
        </pc:picChg>
      </pc:sldChg>
      <pc:sldChg chg="modSp add del mod">
        <pc:chgData name="Stewart Gale" userId="3647ddd2-6040-41ae-a96d-232c23482af8" providerId="ADAL" clId="{15B15491-A87D-4D0F-8B3F-F30C9C7C6376}" dt="2023-11-30T09:34:04.316" v="234" actId="47"/>
        <pc:sldMkLst>
          <pc:docMk/>
          <pc:sldMk cId="1592373477" sldId="264"/>
        </pc:sldMkLst>
        <pc:picChg chg="mod modCrop">
          <ac:chgData name="Stewart Gale" userId="3647ddd2-6040-41ae-a96d-232c23482af8" providerId="ADAL" clId="{15B15491-A87D-4D0F-8B3F-F30C9C7C6376}" dt="2021-12-19T10:07:17.408" v="26" actId="1076"/>
          <ac:picMkLst>
            <pc:docMk/>
            <pc:sldMk cId="1592373477" sldId="264"/>
            <ac:picMk id="4" creationId="{00000000-0000-0000-0000-000000000000}"/>
          </ac:picMkLst>
        </pc:picChg>
      </pc:sldChg>
      <pc:sldChg chg="addSp delSp modSp new mod ord">
        <pc:chgData name="Stewart Gale" userId="3647ddd2-6040-41ae-a96d-232c23482af8" providerId="ADAL" clId="{15B15491-A87D-4D0F-8B3F-F30C9C7C6376}" dt="2024-11-25T06:18:08.272" v="243"/>
        <pc:sldMkLst>
          <pc:docMk/>
          <pc:sldMk cId="508797470" sldId="265"/>
        </pc:sldMkLst>
        <pc:spChg chg="del">
          <ac:chgData name="Stewart Gale" userId="3647ddd2-6040-41ae-a96d-232c23482af8" providerId="ADAL" clId="{15B15491-A87D-4D0F-8B3F-F30C9C7C6376}" dt="2023-11-30T08:22:19.305" v="71" actId="478"/>
          <ac:spMkLst>
            <pc:docMk/>
            <pc:sldMk cId="508797470" sldId="265"/>
            <ac:spMk id="2" creationId="{34B3D97F-9A3F-8210-9EAB-40A6971CCB89}"/>
          </ac:spMkLst>
        </pc:spChg>
        <pc:spChg chg="del mod">
          <ac:chgData name="Stewart Gale" userId="3647ddd2-6040-41ae-a96d-232c23482af8" providerId="ADAL" clId="{15B15491-A87D-4D0F-8B3F-F30C9C7C6376}" dt="2023-11-30T08:22:20.606" v="72" actId="478"/>
          <ac:spMkLst>
            <pc:docMk/>
            <pc:sldMk cId="508797470" sldId="265"/>
            <ac:spMk id="3" creationId="{1FC94FF5-5A10-F7C4-ECEF-ABA6BA863669}"/>
          </ac:spMkLst>
        </pc:spChg>
        <pc:spChg chg="add mod">
          <ac:chgData name="Stewart Gale" userId="3647ddd2-6040-41ae-a96d-232c23482af8" providerId="ADAL" clId="{15B15491-A87D-4D0F-8B3F-F30C9C7C6376}" dt="2023-11-30T08:29:57.968" v="168" actId="207"/>
          <ac:spMkLst>
            <pc:docMk/>
            <pc:sldMk cId="508797470" sldId="265"/>
            <ac:spMk id="6" creationId="{1A2A0C7C-EC13-A70C-0BC7-828CF15E80AC}"/>
          </ac:spMkLst>
        </pc:spChg>
        <pc:spChg chg="add mod">
          <ac:chgData name="Stewart Gale" userId="3647ddd2-6040-41ae-a96d-232c23482af8" providerId="ADAL" clId="{15B15491-A87D-4D0F-8B3F-F30C9C7C6376}" dt="2023-11-30T08:29:57.968" v="168" actId="207"/>
          <ac:spMkLst>
            <pc:docMk/>
            <pc:sldMk cId="508797470" sldId="265"/>
            <ac:spMk id="7" creationId="{BA66C109-7C69-47E0-D34A-D159DED275FD}"/>
          </ac:spMkLst>
        </pc:spChg>
        <pc:spChg chg="add mod">
          <ac:chgData name="Stewart Gale" userId="3647ddd2-6040-41ae-a96d-232c23482af8" providerId="ADAL" clId="{15B15491-A87D-4D0F-8B3F-F30C9C7C6376}" dt="2023-11-30T08:30:43.634" v="177" actId="20577"/>
          <ac:spMkLst>
            <pc:docMk/>
            <pc:sldMk cId="508797470" sldId="265"/>
            <ac:spMk id="8" creationId="{C46A0206-F301-FEB3-7105-2A3EF469F1CE}"/>
          </ac:spMkLst>
        </pc:spChg>
        <pc:spChg chg="add mod">
          <ac:chgData name="Stewart Gale" userId="3647ddd2-6040-41ae-a96d-232c23482af8" providerId="ADAL" clId="{15B15491-A87D-4D0F-8B3F-F30C9C7C6376}" dt="2023-11-30T08:30:55.384" v="183" actId="1076"/>
          <ac:spMkLst>
            <pc:docMk/>
            <pc:sldMk cId="508797470" sldId="265"/>
            <ac:spMk id="9" creationId="{0B51D7DD-3439-84A6-550A-CF742ED94CB6}"/>
          </ac:spMkLst>
        </pc:spChg>
        <pc:spChg chg="add del mod">
          <ac:chgData name="Stewart Gale" userId="3647ddd2-6040-41ae-a96d-232c23482af8" providerId="ADAL" clId="{15B15491-A87D-4D0F-8B3F-F30C9C7C6376}" dt="2023-11-30T08:30:27.582" v="174" actId="478"/>
          <ac:spMkLst>
            <pc:docMk/>
            <pc:sldMk cId="508797470" sldId="265"/>
            <ac:spMk id="10" creationId="{78DCC053-2599-B96B-BD9E-9CF695624463}"/>
          </ac:spMkLst>
        </pc:spChg>
        <pc:spChg chg="add mod">
          <ac:chgData name="Stewart Gale" userId="3647ddd2-6040-41ae-a96d-232c23482af8" providerId="ADAL" clId="{15B15491-A87D-4D0F-8B3F-F30C9C7C6376}" dt="2023-11-30T08:30:24.497" v="173" actId="1076"/>
          <ac:spMkLst>
            <pc:docMk/>
            <pc:sldMk cId="508797470" sldId="265"/>
            <ac:spMk id="11" creationId="{E5EF183F-8177-B220-EA46-76F6894C4A3B}"/>
          </ac:spMkLst>
        </pc:spChg>
        <pc:spChg chg="add mod">
          <ac:chgData name="Stewart Gale" userId="3647ddd2-6040-41ae-a96d-232c23482af8" providerId="ADAL" clId="{15B15491-A87D-4D0F-8B3F-F30C9C7C6376}" dt="2023-11-30T08:30:35.554" v="176" actId="1076"/>
          <ac:spMkLst>
            <pc:docMk/>
            <pc:sldMk cId="508797470" sldId="265"/>
            <ac:spMk id="12" creationId="{DF289DA4-ABD1-468B-578D-F86A63C72462}"/>
          </ac:spMkLst>
        </pc:spChg>
        <pc:spChg chg="add del mod">
          <ac:chgData name="Stewart Gale" userId="3647ddd2-6040-41ae-a96d-232c23482af8" providerId="ADAL" clId="{15B15491-A87D-4D0F-8B3F-F30C9C7C6376}" dt="2023-11-30T08:31:30.290" v="193" actId="14100"/>
          <ac:spMkLst>
            <pc:docMk/>
            <pc:sldMk cId="508797470" sldId="265"/>
            <ac:spMk id="13" creationId="{E1A299F6-28CA-3542-1251-3DEDBFF19B51}"/>
          </ac:spMkLst>
        </pc:spChg>
        <pc:spChg chg="add del mod">
          <ac:chgData name="Stewart Gale" userId="3647ddd2-6040-41ae-a96d-232c23482af8" providerId="ADAL" clId="{15B15491-A87D-4D0F-8B3F-F30C9C7C6376}" dt="2023-11-30T08:31:35.430" v="194" actId="1076"/>
          <ac:spMkLst>
            <pc:docMk/>
            <pc:sldMk cId="508797470" sldId="265"/>
            <ac:spMk id="14" creationId="{54468438-2FE8-745C-1787-CD7A21B73E7A}"/>
          </ac:spMkLst>
        </pc:spChg>
        <pc:spChg chg="add del mod">
          <ac:chgData name="Stewart Gale" userId="3647ddd2-6040-41ae-a96d-232c23482af8" providerId="ADAL" clId="{15B15491-A87D-4D0F-8B3F-F30C9C7C6376}" dt="2023-11-30T09:34:38.076" v="242" actId="478"/>
          <ac:spMkLst>
            <pc:docMk/>
            <pc:sldMk cId="508797470" sldId="265"/>
            <ac:spMk id="15" creationId="{E8253826-30AE-9896-C8A4-44949041D8E2}"/>
          </ac:spMkLst>
        </pc:spChg>
        <pc:picChg chg="add mod modCrop">
          <ac:chgData name="Stewart Gale" userId="3647ddd2-6040-41ae-a96d-232c23482af8" providerId="ADAL" clId="{15B15491-A87D-4D0F-8B3F-F30C9C7C6376}" dt="2023-11-30T08:31:13.513" v="186" actId="1076"/>
          <ac:picMkLst>
            <pc:docMk/>
            <pc:sldMk cId="508797470" sldId="265"/>
            <ac:picMk id="5" creationId="{8964F812-D042-76F8-236C-1B7F19D6773A}"/>
          </ac:picMkLst>
        </pc:picChg>
        <pc:inkChg chg="add">
          <ac:chgData name="Stewart Gale" userId="3647ddd2-6040-41ae-a96d-232c23482af8" providerId="ADAL" clId="{15B15491-A87D-4D0F-8B3F-F30C9C7C6376}" dt="2024-11-25T06:18:08.272" v="243"/>
          <ac:inkMkLst>
            <pc:docMk/>
            <pc:sldMk cId="508797470" sldId="265"/>
            <ac:inkMk id="2" creationId="{8C9044DB-ADDA-C018-43B9-B0D1D1F64C00}"/>
          </ac:inkMkLst>
        </pc:inkChg>
      </pc:sldChg>
      <pc:sldChg chg="addSp delSp modSp new mod">
        <pc:chgData name="Stewart Gale" userId="3647ddd2-6040-41ae-a96d-232c23482af8" providerId="ADAL" clId="{15B15491-A87D-4D0F-8B3F-F30C9C7C6376}" dt="2024-11-25T06:18:08.272" v="243"/>
        <pc:sldMkLst>
          <pc:docMk/>
          <pc:sldMk cId="3755887976" sldId="266"/>
        </pc:sldMkLst>
        <pc:spChg chg="del">
          <ac:chgData name="Stewart Gale" userId="3647ddd2-6040-41ae-a96d-232c23482af8" providerId="ADAL" clId="{15B15491-A87D-4D0F-8B3F-F30C9C7C6376}" dt="2023-11-30T08:23:08.489" v="81" actId="478"/>
          <ac:spMkLst>
            <pc:docMk/>
            <pc:sldMk cId="3755887976" sldId="266"/>
            <ac:spMk id="2" creationId="{045F4DA5-6772-8AF3-8FD7-33740A1FBD7A}"/>
          </ac:spMkLst>
        </pc:spChg>
        <pc:spChg chg="del">
          <ac:chgData name="Stewart Gale" userId="3647ddd2-6040-41ae-a96d-232c23482af8" providerId="ADAL" clId="{15B15491-A87D-4D0F-8B3F-F30C9C7C6376}" dt="2023-11-30T08:23:08.489" v="81" actId="478"/>
          <ac:spMkLst>
            <pc:docMk/>
            <pc:sldMk cId="3755887976" sldId="266"/>
            <ac:spMk id="3" creationId="{95E43826-5F2A-EAD8-04CA-A9287793AA6C}"/>
          </ac:spMkLst>
        </pc:spChg>
        <pc:spChg chg="add del mod">
          <ac:chgData name="Stewart Gale" userId="3647ddd2-6040-41ae-a96d-232c23482af8" providerId="ADAL" clId="{15B15491-A87D-4D0F-8B3F-F30C9C7C6376}" dt="2023-11-30T09:31:53.951" v="204" actId="478"/>
          <ac:spMkLst>
            <pc:docMk/>
            <pc:sldMk cId="3755887976" sldId="266"/>
            <ac:spMk id="6" creationId="{B6AD61BC-365D-345E-B820-9A72D1E1C7B4}"/>
          </ac:spMkLst>
        </pc:spChg>
        <pc:spChg chg="add mod">
          <ac:chgData name="Stewart Gale" userId="3647ddd2-6040-41ae-a96d-232c23482af8" providerId="ADAL" clId="{15B15491-A87D-4D0F-8B3F-F30C9C7C6376}" dt="2023-11-30T09:33:17.137" v="223" actId="20577"/>
          <ac:spMkLst>
            <pc:docMk/>
            <pc:sldMk cId="3755887976" sldId="266"/>
            <ac:spMk id="7" creationId="{96DC4FB1-E91B-EE47-AEC1-235608406715}"/>
          </ac:spMkLst>
        </pc:spChg>
        <pc:spChg chg="add mod">
          <ac:chgData name="Stewart Gale" userId="3647ddd2-6040-41ae-a96d-232c23482af8" providerId="ADAL" clId="{15B15491-A87D-4D0F-8B3F-F30C9C7C6376}" dt="2023-11-30T09:33:03.371" v="218" actId="20577"/>
          <ac:spMkLst>
            <pc:docMk/>
            <pc:sldMk cId="3755887976" sldId="266"/>
            <ac:spMk id="8" creationId="{9088F571-EC3E-83A7-2808-2F4D31B30183}"/>
          </ac:spMkLst>
        </pc:spChg>
        <pc:spChg chg="add mod">
          <ac:chgData name="Stewart Gale" userId="3647ddd2-6040-41ae-a96d-232c23482af8" providerId="ADAL" clId="{15B15491-A87D-4D0F-8B3F-F30C9C7C6376}" dt="2023-11-30T09:33:34.120" v="227" actId="20577"/>
          <ac:spMkLst>
            <pc:docMk/>
            <pc:sldMk cId="3755887976" sldId="266"/>
            <ac:spMk id="9" creationId="{541756BE-07D4-A4DE-81EC-AB9B46D7B568}"/>
          </ac:spMkLst>
        </pc:spChg>
        <pc:spChg chg="add mod">
          <ac:chgData name="Stewart Gale" userId="3647ddd2-6040-41ae-a96d-232c23482af8" providerId="ADAL" clId="{15B15491-A87D-4D0F-8B3F-F30C9C7C6376}" dt="2023-11-30T09:33:26.575" v="225" actId="20577"/>
          <ac:spMkLst>
            <pc:docMk/>
            <pc:sldMk cId="3755887976" sldId="266"/>
            <ac:spMk id="10" creationId="{122173C8-937C-D7AF-4CEA-972B5743386C}"/>
          </ac:spMkLst>
        </pc:spChg>
        <pc:spChg chg="add mod">
          <ac:chgData name="Stewart Gale" userId="3647ddd2-6040-41ae-a96d-232c23482af8" providerId="ADAL" clId="{15B15491-A87D-4D0F-8B3F-F30C9C7C6376}" dt="2023-11-30T09:33:46.973" v="229" actId="20577"/>
          <ac:spMkLst>
            <pc:docMk/>
            <pc:sldMk cId="3755887976" sldId="266"/>
            <ac:spMk id="11" creationId="{0FEB061B-196E-17D4-C002-C78FF1CF2F9A}"/>
          </ac:spMkLst>
        </pc:spChg>
        <pc:spChg chg="add mod">
          <ac:chgData name="Stewart Gale" userId="3647ddd2-6040-41ae-a96d-232c23482af8" providerId="ADAL" clId="{15B15491-A87D-4D0F-8B3F-F30C9C7C6376}" dt="2023-11-30T09:33:44.085" v="228" actId="20577"/>
          <ac:spMkLst>
            <pc:docMk/>
            <pc:sldMk cId="3755887976" sldId="266"/>
            <ac:spMk id="12" creationId="{CEB41589-333B-E52D-D484-012CFEF4603F}"/>
          </ac:spMkLst>
        </pc:spChg>
        <pc:spChg chg="add mod">
          <ac:chgData name="Stewart Gale" userId="3647ddd2-6040-41ae-a96d-232c23482af8" providerId="ADAL" clId="{15B15491-A87D-4D0F-8B3F-F30C9C7C6376}" dt="2023-11-30T09:33:58.991" v="231" actId="20577"/>
          <ac:spMkLst>
            <pc:docMk/>
            <pc:sldMk cId="3755887976" sldId="266"/>
            <ac:spMk id="13" creationId="{1BF0AAD1-3500-BB3E-9802-9D8C9317C387}"/>
          </ac:spMkLst>
        </pc:spChg>
        <pc:spChg chg="add mod">
          <ac:chgData name="Stewart Gale" userId="3647ddd2-6040-41ae-a96d-232c23482af8" providerId="ADAL" clId="{15B15491-A87D-4D0F-8B3F-F30C9C7C6376}" dt="2023-11-30T09:34:01.036" v="233" actId="20577"/>
          <ac:spMkLst>
            <pc:docMk/>
            <pc:sldMk cId="3755887976" sldId="266"/>
            <ac:spMk id="14" creationId="{8B2633F5-9016-19DC-CFC9-AC81102FB7F3}"/>
          </ac:spMkLst>
        </pc:spChg>
        <pc:spChg chg="add mod">
          <ac:chgData name="Stewart Gale" userId="3647ddd2-6040-41ae-a96d-232c23482af8" providerId="ADAL" clId="{15B15491-A87D-4D0F-8B3F-F30C9C7C6376}" dt="2023-11-30T09:34:21.447" v="238" actId="1076"/>
          <ac:spMkLst>
            <pc:docMk/>
            <pc:sldMk cId="3755887976" sldId="266"/>
            <ac:spMk id="15" creationId="{2CA66DC1-FD12-628F-1B02-32B71B677D74}"/>
          </ac:spMkLst>
        </pc:spChg>
        <pc:spChg chg="add mod">
          <ac:chgData name="Stewart Gale" userId="3647ddd2-6040-41ae-a96d-232c23482af8" providerId="ADAL" clId="{15B15491-A87D-4D0F-8B3F-F30C9C7C6376}" dt="2023-11-30T09:34:12.199" v="236" actId="20577"/>
          <ac:spMkLst>
            <pc:docMk/>
            <pc:sldMk cId="3755887976" sldId="266"/>
            <ac:spMk id="16" creationId="{7C4276F5-DF3E-0348-50CC-2F92C92CF6E8}"/>
          </ac:spMkLst>
        </pc:spChg>
        <pc:picChg chg="add mod modCrop">
          <ac:chgData name="Stewart Gale" userId="3647ddd2-6040-41ae-a96d-232c23482af8" providerId="ADAL" clId="{15B15491-A87D-4D0F-8B3F-F30C9C7C6376}" dt="2023-11-30T09:32:42.413" v="216" actId="1076"/>
          <ac:picMkLst>
            <pc:docMk/>
            <pc:sldMk cId="3755887976" sldId="266"/>
            <ac:picMk id="5" creationId="{1A94D8D6-52E7-9963-9973-47E651766429}"/>
          </ac:picMkLst>
        </pc:picChg>
        <pc:inkChg chg="add">
          <ac:chgData name="Stewart Gale" userId="3647ddd2-6040-41ae-a96d-232c23482af8" providerId="ADAL" clId="{15B15491-A87D-4D0F-8B3F-F30C9C7C6376}" dt="2024-11-25T06:18:08.272" v="243"/>
          <ac:inkMkLst>
            <pc:docMk/>
            <pc:sldMk cId="3755887976" sldId="266"/>
            <ac:inkMk id="2" creationId="{532F1333-ADF9-756C-899E-E7F6DD936B42}"/>
          </ac:inkMkLst>
        </pc:ink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447.08691" units="1/cm"/>
          <inkml:channelProperty channel="Y" name="resolution" value="657.57574" units="1/cm"/>
          <inkml:channelProperty channel="F" name="resolution" value="22.75" units="1/deg"/>
          <inkml:channelProperty channel="T" name="resolution" value="1" units="1/dev"/>
        </inkml:channelProperties>
      </inkml:inkSource>
      <inkml:timestamp xml:id="ts0" timeString="2024-11-25T06:15:03.0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10008 6537 2048 0,'0'0'0'0,"0"0"0"0,0 0 0 0,0 0 0 0,0 0 0 16,0 0 0-16,0 0 0 0,0 0 0 0,0 0 0 15,0 0 0-15,7 2 0 0,-7-2 0 0,11 2 0 0,-11-2 0 16,15 2 0-16,-15-2 0 16,26 5 0-16,-26-5 0 0,29 7 0 0,-29-7 0 0,32 6 0 15,-32-6 0-15,37 7 0 0,-37-7 0 0,39 8 0 16,-39-8 0-16,45 5 0 0,-45-5 0 0,41 6 0 15,-41-6 0-15,44 6 0 0,-44-6 0 0,38 8 0 16,-38-8 0 0,39 5 0-16,-39-5 0 0,32 6 0 0,-32-6 0 0,26 2 0 15,-26-2 0-15,20 4 0 0,-20-4 0 0,16 2 0 16,-16-2 0-16,14 1 0 0,-14-1 0 16,10 2 0-16,-10-2 0 0,7 0 0 0,-7 0 0 0,5 0 0 0,-5 0 0 15,2-2 0 1</inkml:trace>
  <inkml:trace contextRef="#ctx0" brushRef="#br0" timeOffset="416.23">11214 6110 2048 0,'0'0'0'15,"0"0"0"-15,0 0 0 0,0 0 0 0,0 0 0 0,0 0 0 0,0 3 0 32,0-3 0-32,2 9 0 0,-2-9 0 0,0 17 0 0,0-17 0 0,0 25 0 0,0-25 0 15,-2 34 0-15,2-34 0 0,-1 41 0 16,1-41 0-16,-1 49 0 0,1-49 0 0,-1 55 0 15,1 1 0-15,0-56 0 0,0 53 0 16,0-53 0-16,1 58 0 0,-1-58 0 16,4 55 0-16,-4-55 0 15,3 55 0-15,-3-55 0 0,6 52 0 0,-6-52 0 16,7 48 0-16,-7-48 0 0,5 39 0 0,-5-39 0 16,5 37 0-16,-5-37 0 0,4 31 0 0,-4-31 0 0,4 26 0 0,-4-26 0 15,3 24 0-15,-3-24 0 0,6 19 0 16,-6-19 0-16,2 13 0 0,-2-13 0 0,3 9 0 15,-3-9 0-15,1 6 0 0,-1-2 0 0</inkml:trace>
  <inkml:trace contextRef="#ctx0" brushRef="#br0" timeOffset="23267.27">27734 16674 2048 0,'0'0'0'0,"0"0"0"0,0 0 0 0,0 0 0 0,0 0 0 15,0 0 0-15,-6 0 0 0,6 0 0 0,-8 0 0 0,8 0 0 0,-8 0 0 0,8 0 0 32,-12 0 0-32,12 0 0 0,-12-2 0 0,12 2 0 0,-12-2 0 15,12 2 0-15,-11-1 0 0,11 1 0 16,-7-2 0-16,7 2 0 0,-4 0 0 0,4 0 0 15,-4-2 0-15,4 2 0 0,-4 0 0 0,4 0 0 16,4 0 0-16,-4 0 0 0,8-1 0 0,-8 1 0 0,17-3 0 0,-17 3 0 16,21-1 0-16,-21 1 0 0,24-3 0 15,-24 3 0-15,28-5 0 0,-28 5 0 0,26-2 0 16,-26 2 0-16,22-2 0 0,-22 2 0 0,27-1 0 16,-27 1 0-16,27-3 0 0,-27 3 0 15,29-1 0-15,-29 1 0 0,28-2 0 0,-28 2 0 16,27-2 0-16,-27 2 0 0,26-1 0 0,-26 1 0 15,20-3 0-15,-20 3 0 0,16-1 0 0,-16 1 0 16,16-2 0-16,-16 2 0 0,15 0 0 0,-15 0 0 16,12-1 0-1,-12 1 0-15,9 0 0 0,-9 0 0 0,13-1 0 16,-13 1 0-16,14 0 0 0,-14 0 0 0,11 0 0 0,-11 0 0 0,14-1 0 0,-14 1 0 31,15-1 0-31,-15 1 0 0,19-6 0 0,-19 6 0 0,21-13 0 16,-21 13 0-16,19-16 0 0,-19 16 0 15,17-16 0-15</inkml:trace>
  <inkml:trace contextRef="#ctx0" brushRef="#br0" timeOffset="23816.21">28760 15946 2048 0,'0'1'0'0,"0"-1"0"16,2 0 0-16,-2 0 0 0,0 2 0 0,0-2 0 0,0 0 0 15,0 0 0-15,0 1 0 0,0-1 0 0,0 0 0 0,0 0 0 16,0 0 0-16,0 0 0 0,-4 5 0 0,4-5 0 16,-3 7 0-16,3-7 0 0,-4 12 0 0,4-12 0 15,-5 14 0-15,5-14 0 0,-5 20 0 16,5-20 0-16,-1 23 0 0,1-23 0 0,-4 26 0 0,4-26 0 0,0 30 0 16,0-30 0-1,4 33 0-15,-4-33 0 0,6 36 0 0,-6-36 0 0,10 37 0 0,-10-37 0 16,12 42 0-16,-12-42 0 15,11 47 0-15,-11-47 0 0,10 51 0 16,-10-51 0-16,10 55 0 0,-3 1 0 16,-7-56 0-16,7 58 0 0,-3-1 0 0,-4-57 0 0,2 60 0 0,-2 1 0 0,-3-3 0 15,3-58 0-15,-3 62 0 0,-3 0 0 0,0-2 0 0,0-3 0 32,6-57 0-32,-7 60 0 0,0-1 0 0,7-59 0 15,-7 56 0-15,7-56 0 0,-6 53 0 16,6-53 0-16,-5 50 0 0,5-50 0 0,-3 41 0 15,3-41 0-15,-4 34 0 0,4-34 0 0,0 21 0 16,0-21 0-16,0 14 0 0,0-14 0 0,-1 3 0 0,1-3 0 0,-2-1 0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447.08691" units="1/cm"/>
          <inkml:channelProperty channel="Y" name="resolution" value="657.57574" units="1/cm"/>
          <inkml:channelProperty channel="F" name="resolution" value="22.75" units="1/deg"/>
          <inkml:channelProperty channel="T" name="resolution" value="1" units="1/dev"/>
        </inkml:channelProperties>
      </inkml:inkSource>
      <inkml:timestamp xml:id="ts0" timeString="2024-11-25T06:16:29.68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20031 1667 2048 0,'0'0'0'16,"0"0"0"-16,0 0 0 0,0 0 0 0,0 0 0 0,0 0 0 0,7 0 0 0,-7 0 0 31,10 3 0-31,-10-3 0 0,9 0 0 0,-9 0 0 16,8 2 0-16,-8-2 0 0,12 0 0 0,-12 0 0 0,12 4 0 16,-12-4 0-16,13 3 0 0,-13-3 0 0,9 3 0 15,-9-3 0-15,7 3 0 0</inkml:trace>
  <inkml:trace contextRef="#ctx0" brushRef="#br0" timeOffset="3832.07">20624 1686 2048 0,'0'0'0'0,"0"0"0"0,0 0 0 16,0 0 0-16,0 0 0 0,0 0 0 0,0 0 0 15,0 0 0-15,0 0 0 0,0 0 0 0,-1 2 0 16,1-2 0-16,-2 3 0 0,2-3 0 15,0 1 0-15,0-1 0 0,-1 1 0 0,1-1 0 0,-2 2 0 16,2-2 0-16,0 2 0 0,0-2 0 16,-1 1 0-16,1-1 0 0,-1 4 0 15,1-4 0-15,-2 3 0 0,2-3 0 16,-1 8 0-16,1-8 0 0,-2 6 0 0,2-6 0 16,-3 14 0-16,3-14 0 0,-2 15 0 0,2-15 0 15,-2 18 0-15,2-18 0 0,-1 18 0 0,1-18 0 16,-3 22 0-16,3-22 0 0,0 19 0 15,0-19 0-15,-1 16 0 0,1-16 0 16,0 20 0-16,0-20 0 0,1 20 0 0,-1-20 0 16,0 24 0-16,0-24 0 0,0 25 0 0,0-25 0 0,-1 24 0 0,1-24 0 15,0 27 0-15,0-27 0 0,0 26 0 0,0-26 0 16,1 27 0-16,-1-27 0 0,-1 28 0 16,1-28 0-16,-1 32 0 0,1-32 0 15,-3 37 0-15,3-37 0 0,-1 30 0 0,1-30 0 16,-2 33 0-16,2-33 0 0,-5 30 0 0,5-30 0 15,-2 30 0-15,2-30 0 16,-1 32 0-16,1-32 0 0,-3 29 0 0,3-29 0 0,0 31 0 16,0-31 0-16,-1 31 0 15,1-31 0-15,-1 31 0 0,1-31 0 0,-1 29 0 0,1-29 0 16,0 26 0-16,0-26 0 0,1 27 0 16,-1-27 0-16,1 23 0 0,-1-23 0 15,3 24 0-15,-3-24 0 0,2 25 0 0,-2-25 0 0,1 26 0 0,-1-26 0 16,0 20 0-16,0-20 0 15,1 21 0-15,-1-21 0 0,0 19 0 0,0-19 0 0,3 23 0 0,-3-23 0 16,2 21 0-16,-2-21 0 0,1 18 0 0,-1-18 0 16,0 18 0-16,0-18 0 0,-1 19 0 15,1-19 0-15,-2 15 0 0,2-15 0 0,-3 14 0 16,3-14 0 0,0 14 0-16,0-14 0 0,0 13 0 0,0-13 0 15,0 13 0-15,0-13 0 0,0 7 0 0,0-7 0 16,0 13 0-16,0-13 0 0,0 13 0 0,0-13 0 15,0 12 0-15,0-12 0 0,-1 13 0 0,1-13 0 16,-3 13 0-16,3-13 0 0,-3 11 0 0,3-11 0 0,-1 15 0 0,1-15 0 0,-1 16 0 16,1-16 0-16,-1 15 0 0,1-15 0 0,0 16 0 15,0-16 0-15,2 18 0 0,-2-18 0 16,1 13 0-16,-1-13 0 0,3 17 0 0,-3-17 0 16,3 15 0-16,-3-15 0 0,4 11 0 0,-4-11 0 15,2 15 0-15,-2-15 0 0,1 11 0 0,-1-11 0 16,0 12 0-1,0-12 0-15,-1 8 0 0,1-8 0 0,0 5 0 16,0-5 0-16,0 4 0 0,0-4 0 0,0 4 0 16,0-4 0-16,1 2 0 0,-1-2 0 0,0 3 0 15,0-3 0-15,1 2 0 0,-1-2 0 0,-1-2 0 0</inkml:trace>
  <inkml:trace contextRef="#ctx0" brushRef="#br0" timeOffset="5197.35">20620 1682 2048 0,'1'1'0'0,"-1"-1"0"0,0 0 0 15,0 0 0-15,0 0 0 0,0 0 0 0,-7 0 0 16,7 0 0-16,-7-1 0 0,7 1 0 0,-8 0 0 15,8 0 0 1,-7 0 0-16,7 0 0 0,-12 1 0 0,12-1 0 16,-10 0 0-16,10 0 0 0,-10 0 0 0,10 0 0 15,-9 2 0-15,9-2 0 0,-11 0 0 0,11 0 0 16,-12 0 0-16,12 0 0 0,-11-2 0 0,11 2 0 16,-16 0 0-16,16 0 0 0,-14 0 0 0,14 0 0 15,-11-1 0-15,11 1 0 0,-14 0 0 0,14 0 0 0,-14 0 0 0,14 0 0 16,-20 0 0-16,20 0 0 15,-18-2 0-15,18 2 0 0,-15 0 0 0,15 0 0 16,-12-1 0-16,12 1 0 0,-14 0 0 0,14 0 0 16,-14-2 0-16,14 2 0 0,-11 0 0 0,11 0 0 0,-14-1 0 15,14 1 0-15,-14 0 0 0,14 0 0 0,-13 0 0 32,13 0 0-32,-15-1 0 0,15 1 0 0,-18-3 0 0,18 3 0 0,-11 0 0 0,11 0 0 15,-12-2 0-15,12 2 0 0,-12-3 0 0,12 3 0 31,-11-1 0-31,11 1 0 0,-11 0 0 0,11 0 0 16,-9 0 0-16,9 0 0 0,-11-2 0 0,11 2 0 16,-12-1 0-16,12 1 0 0,-11-1 0 0,11 1 0 15,-15-2 0-15,15 2 0 0,-14-4 0 0,14 4 0 16,-12-3 0-16,12 3 0 0,-12-2 0 0,12 2 0 16,-10-1 0-16,10 1 0 0,-14-3 0 0,14 3 0 0,-11 0 0 15,11 0 0-15,-8-3 0 0,8 3 0 16,-11-1 0-16,11 1 0 0,-11-2 0 0,11 2 0 15,-10-3 0-15,10 3 0 0,-10-1 0 0,10 1 0 0,-9-2 0 16,9 2 0-16,-11-1 0 0,11 1 0 0,-8-3 0 16,8 3 0-16,-8-1 0 0,8 1 0 0,-11 0 0 15,11 0 0-15,-12 0 0 0,12 0 0 0,-11 0 0 16,11 0 0-16,-15 1 0 0,15-1 0 0,-14 3 0 16,14-3 0-16,-10 1 0 15,10-1 0-15,-9 2 0 0,9-2 0 0,-11 3 0 16,11-3 0-16,-10 3 0 0,10-3 0 0,-10 4 0 15,10-4 0-15,-8 1 0 0,8-1 0 16,-5 2 0-16,5-2 0 0,-4 1 0 16,4-1 0-16,-3 2 0 0,3-2 0 0,-4 3 0 15,-1-2 0-15</inkml:trace>
  <inkml:trace contextRef="#ctx0" brushRef="#br0" timeOffset="22277.88">11905 5054 2048 0,'1'0'0'0,"-1"0"0"0,0 0 0 0,0 0 0 0,0 0 0 31,0 0 0-31,0 0 0 0,0 0 0 0,0 0 0 0,0 0 0 0,-1 0 0 16,1 0 0-16,-4-2 0 15,4 2 0-15,-2 0 0 0,2 0 0 0,-1-2 0 16,1 2 0-16,2-1 0 0,-2 1 0 0,6-3 0 0,-6 3 0 0,12-3 0 16,-12 3 0-16,23-4 0 0,-23 4 0 0,27-4 0 15,-27 4 0 1,35-5 0-16,-35 5 0 0,41-7 0 0,-41 7 0 0,38-4 0 16,-38 4 0-16,39-6 0 0,-39 6 0 0,39-5 0 15,-39 5 0-15,44-8 0 0,-44 8 0 0,40-6 0 16,-40 6 0-16,40-7 0 15,-40 7 0-15,34-3 0 0,-34 3 0 0,36-5 0 0,-36 5 0 16,30 0 0-16,-30 0 0 0,31-4 0 0,-31 4 0 16,28-2 0-16,-28 2 0 0,24-2 0 0,-24 2 0 15,20 0 0-15,-20 0 0 0,22-3 0 0,-22 3 0 16,15 0 0-16,-15 0 0 0,12 0 0 0,-12 0 0 16,9 0 0-16,-9 0 0 0,4 0 0 0,-4 0 0 15,6 0 0-15,-6 0 0 16,4 0 0-16,-4 0 0 0,2 0 0 0,-2 0 0 0,2 0 0 0,-2 0 0 15,2 0 0-15,-4 0 0 16</inkml:trace>
  <inkml:trace contextRef="#ctx0" brushRef="#br0" timeOffset="22886.3">13052 4448 2048 0,'0'-2'0'0,"0"2"0"0,-1 0 0 0,1 0 0 16,-1-1 0-16,1 1 0 0,-1-2 0 16,1 2 0-16,0 0 0 0,0 0 0 0,1 2 0 0,-1-2 0 15,2 3 0-15,-2-3 0 0,5 7 0 16,-5-7 0-16,7 12 0 0,-7-12 0 0,6 14 0 0,-6-14 0 15,8 22 0-15,-8-22 0 0,7 29 0 0,-7-29 0 16,7 35 0-16,-7-35 0 0,7 38 0 0,-7-38 0 16,7 41 0-16,-7-41 0 0,6 45 0 0,-6-45 0 15,6 44 0-15,-6-44 0 0,7 48 0 16,-7-48 0-16,4 49 0 0,-4-49 0 0,7 49 0 0,-7-49 0 16,7 49 0-16,-7-49 0 0,8 45 0 0,-8-45 0 15,9 47 0-15,-9-47 0 0,9 43 0 0,-9-43 0 16,9 39 0-16,-9-39 0 0,6 40 0 15,-6-40 0-15,5 36 0 0,-5-36 0 0,6 33 0 0,-6-33 0 16,1 32 0-16,-1-32 0 0,2 29 0 0,-2-29 0 16,-2 28 0-16,2-28 0 0,0 26 0 0,0-26 0 15,-1 24 0-15,1-24 0 0,-2 21 0 0,2-21 0 32,-2 21 0-32,2-21 0 0,0 19 0 0,0-19 0 15,-1 18 0-15,1-18 0 0,-1 18 0 0,1-18 0 0,-1 16 0 0,1-16 0 16,-1 15 0-16,-2-6 0 15</inkml:trace>
  <inkml:trace contextRef="#ctx0" brushRef="#br0" timeOffset="37171.33">27775 7734 2048 0,'1'0'0'0,"-1"0"0"16,0 0 0-16,0 0 0 0,-5 2 0 0,5-2 0 0,-8 1 0 15,8-1 0-15,-6 2 0 0,6-2 0 0,-7 7 0 0,7-7 0 16,-8 16 0-16,8-16 0 0,-7 16 0 0,7-16 0 16,-7 26 0-16,7-26 0 0,-5 31 0 0,5-31 0 15,-3 35 0-15,3-35 0 0,-4 38 0 0,4-38 0 16,-4 42 0-16,4-42 0 15,-3 43 0-15,3-43 0 0,-4 46 0 0,4-46 0 16,-4 42 0-16,4-42 0 0,-4 40 0 0,4-40 0 16,-3 33 0-16</inkml:trace>
  <inkml:trace contextRef="#ctx0" brushRef="#br0" timeOffset="40234.94">27365 11711 2048 0,'0'0'0'16,"0"0"0"-16,3 4 0 16,-3-4 0-16,7 4 0 0,-7-4 0 0,12 8 0 15,-12-8 0-15,20 9 0 0,-20-9 0 16,27 10 0-16,-27-10 0 0,30 9 0 0,-30-9 0 15,30 9 0-15,-30-9 0 0,38 9 0 0,-38-9 0 16,40 11 0-16,-40-11 0 0,39 6 0 16,-39-6 0-16,38 9 0 0,-38-9 0 15,43 7 0-15,-43-7 0 0,39 6 0 0,-39-6 0 16,41 5 0-16,-41-5 0 0,44 6 0 16,-44-6 0-16,44 3 0 0,-44-3 0 0,33 2 0 0,-33-2 0 0,29 1 0 0</inkml:trace>
  <inkml:trace contextRef="#ctx0" brushRef="#br0" timeOffset="40691.37">28648 11171 2048 0,'0'0'0'0,"0"0"0"0,0 3 0 0,0-3 0 16,1 5 0-16,-1-5 0 0,1 9 0 0,-1-9 0 16,5 15 0-16,-5-15 0 0,7 20 0 0,-7-20 0 15,5 29 0-15,-5-29 0 0,7 35 0 16,-7-35 0-16,5 46 0 0,-5-46 0 0,4 54 0 16,-3 3 0-16,-1 0 0 0,0-57 0 0,-3 61 0 15,-3 2 0-15,0 0 0 0,-1-2 0 16,-4 2 0-16,1 0 0 0,-1-1 0 0,-2 2 0 0,1 3 0 0,-2 1 0 15,3 3 0-15,-1 0 0 0,0 0 0 0,4-1 0 16,-1-3 0-16,0-4 0 0,0-4 0 16,9-59 0-16,-12 51 0 0</inkml:trace>
  <inkml:trace contextRef="#ctx0" brushRef="#br0" timeOffset="48834.71">13339 17470 2048 0,'0'0'0'15,"0"0"0"-15,5 0 0 0,-5 0 0 0,10 1 0 0,-10-1 0 0,9 0 0 0,-9 0 0 16,11 1 0-16,-11-1 0 15,12 2 0-15,-12-2 0 0,10 2 0 0,-10-2 0 0,6 1 0 0,-6-1 0 16,5 2 0-16,-5-2 0 0,3 0 0 0,-3 0 0 16,4 0 0-16,-4 0 0 0,2 0 0 15,-2 0 0-15,2 0 0 0,-2 0 0 0,1 0 0 16,-1 0 0-16,1 0 0 0,-1 0 0 0,7 2 0 16,-7-2 0-16,8 2 0 0,-8-2 0 15,14 1 0-15,-14-1 0 16,22 1 0-16,-22-1 0 0,35-1 0 0,-35 1 0 15,45-1 0-15,-45 1 0 0,53-4 0 0,-53 4 0 16,59-5 0-16,-59 5 0 0,63-5 0 0,-63 5 0 16,70-8 0-16,-7 1 0 0,-4 0 0 0,-59 7 0 15,59-9 0-15,-59 9 0 0,58-13 0 0,-58 13 0 16,51-12 0-16,-51 12 0 16,39-10 0-16,-8-1 0 0</inkml:trace>
  <inkml:trace contextRef="#ctx0" brushRef="#br0" timeOffset="49368.24">14524 16983 2048 0,'1'4'0'0,"-1"-4"0"0,0 3 0 0,0-3 0 16,2 3 0-16,-2-3 0 0,0 5 0 0,0-5 0 0,0 2 0 15,0-2 0-15,0 3 0 0,0-3 0 0,0 1 0 16,0-1 0-16,0 0 0 0,0 0 0 0,0 0 0 16,0 0 0-1,0 1 0-15,0-1 0 0,0 1 0 0,0-1 0 0,4 3 0 0,-4-3 0 16,1 10 0-16,-1-10 0 0,4 15 0 0,-4-15 0 15,5 25 0-15,-5-25 0 16,5 31 0-16,-5-31 0 0,7 42 0 0,-7-42 0 16,2 50 0-16,1 1 0 0,-3-51 0 0,0 59 0 0,0 2 0 0,-4 0 0 15,-1 2 0-15,0 0 0 0,-2 2 0 0,-2-2 0 32,-1 3 0-32,1 0 0 0,1-2 0 0,-1-2 0 15,0 0 0-15,1-4 0 0,8-58 0 0,-7 55 0 16,7-55 0-16,-4 53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2D58B-BD2E-42B6-99BD-F30C95621B88}" type="datetimeFigureOut">
              <a:rPr lang="en-GB" smtClean="0"/>
              <a:t>25/11/2024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EA0FA-CA2A-4AC2-BDEB-7FB48622C4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291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2D58B-BD2E-42B6-99BD-F30C95621B88}" type="datetimeFigureOut">
              <a:rPr lang="en-GB" smtClean="0"/>
              <a:t>25/11/2024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EA0FA-CA2A-4AC2-BDEB-7FB48622C4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3421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2D58B-BD2E-42B6-99BD-F30C95621B88}" type="datetimeFigureOut">
              <a:rPr lang="en-GB" smtClean="0"/>
              <a:t>25/11/2024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EA0FA-CA2A-4AC2-BDEB-7FB48622C4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367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2D58B-BD2E-42B6-99BD-F30C95621B88}" type="datetimeFigureOut">
              <a:rPr lang="en-GB" smtClean="0"/>
              <a:t>25/11/2024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EA0FA-CA2A-4AC2-BDEB-7FB48622C4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140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2D58B-BD2E-42B6-99BD-F30C95621B88}" type="datetimeFigureOut">
              <a:rPr lang="en-GB" smtClean="0"/>
              <a:t>25/11/2024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EA0FA-CA2A-4AC2-BDEB-7FB48622C4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1769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2D58B-BD2E-42B6-99BD-F30C95621B88}" type="datetimeFigureOut">
              <a:rPr lang="en-GB" smtClean="0"/>
              <a:t>25/11/2024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EA0FA-CA2A-4AC2-BDEB-7FB48622C4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7640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2D58B-BD2E-42B6-99BD-F30C95621B88}" type="datetimeFigureOut">
              <a:rPr lang="en-GB" smtClean="0"/>
              <a:t>25/11/2024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EA0FA-CA2A-4AC2-BDEB-7FB48622C4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524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2D58B-BD2E-42B6-99BD-F30C95621B88}" type="datetimeFigureOut">
              <a:rPr lang="en-GB" smtClean="0"/>
              <a:t>25/11/2024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EA0FA-CA2A-4AC2-BDEB-7FB48622C4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2682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2D58B-BD2E-42B6-99BD-F30C95621B88}" type="datetimeFigureOut">
              <a:rPr lang="en-GB" smtClean="0"/>
              <a:t>25/11/2024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EA0FA-CA2A-4AC2-BDEB-7FB48622C4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8230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2D58B-BD2E-42B6-99BD-F30C95621B88}" type="datetimeFigureOut">
              <a:rPr lang="en-GB" smtClean="0"/>
              <a:t>25/11/2024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EA0FA-CA2A-4AC2-BDEB-7FB48622C4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095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2D58B-BD2E-42B6-99BD-F30C95621B88}" type="datetimeFigureOut">
              <a:rPr lang="en-GB" smtClean="0"/>
              <a:t>25/11/2024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EA0FA-CA2A-4AC2-BDEB-7FB48622C4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2968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C2D58B-BD2E-42B6-99BD-F30C95621B88}" type="datetimeFigureOut">
              <a:rPr lang="en-GB" smtClean="0"/>
              <a:t>25/11/2024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EA0FA-CA2A-4AC2-BDEB-7FB48622C4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0892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customXml" Target="../ink/ink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customXml" Target="../ink/ink2.xml"/><Relationship Id="rId3" Type="http://schemas.openxmlformats.org/officeDocument/2006/relationships/image" Target="../media/image90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2BA6D0-1E1F-295E-195A-07664A2432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192" t="16163" r="34431" b="42045"/>
          <a:stretch/>
        </p:blipFill>
        <p:spPr>
          <a:xfrm>
            <a:off x="0" y="119149"/>
            <a:ext cx="6096000" cy="67388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DA94EC-525A-D87D-5887-33382CFA35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65" t="62704"/>
          <a:stretch/>
        </p:blipFill>
        <p:spPr>
          <a:xfrm>
            <a:off x="6046125" y="119149"/>
            <a:ext cx="6145876" cy="3737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205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21791" y="2123267"/>
            <a:ext cx="843107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279926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964F812-D042-76F8-236C-1B7F19D677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20" t="13436" r="7037" b="13230"/>
          <a:stretch/>
        </p:blipFill>
        <p:spPr>
          <a:xfrm>
            <a:off x="99753" y="184121"/>
            <a:ext cx="11964785" cy="66738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2A0C7C-EC13-A70C-0BC7-828CF15E80AC}"/>
              </a:ext>
            </a:extLst>
          </p:cNvPr>
          <p:cNvSpPr txBox="1"/>
          <p:nvPr/>
        </p:nvSpPr>
        <p:spPr>
          <a:xfrm>
            <a:off x="3840481" y="271549"/>
            <a:ext cx="3990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A66C109-7C69-47E0-D34A-D159DED275FD}"/>
                  </a:ext>
                </a:extLst>
              </p:cNvPr>
              <p:cNvSpPr txBox="1"/>
              <p:nvPr/>
            </p:nvSpPr>
            <p:spPr>
              <a:xfrm>
                <a:off x="4402974" y="345287"/>
                <a:ext cx="712123" cy="898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8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A66C109-7C69-47E0-D34A-D159DED275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2974" y="345287"/>
                <a:ext cx="712123" cy="89896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C46A0206-F301-FEB3-7105-2A3EF469F1CE}"/>
              </a:ext>
            </a:extLst>
          </p:cNvPr>
          <p:cNvSpPr txBox="1"/>
          <p:nvPr/>
        </p:nvSpPr>
        <p:spPr>
          <a:xfrm>
            <a:off x="3743500" y="3920836"/>
            <a:ext cx="3990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51D7DD-3439-84A6-550A-CF742ED94CB6}"/>
              </a:ext>
            </a:extLst>
          </p:cNvPr>
          <p:cNvSpPr txBox="1"/>
          <p:nvPr/>
        </p:nvSpPr>
        <p:spPr>
          <a:xfrm>
            <a:off x="4039985" y="4269874"/>
            <a:ext cx="3990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5EF183F-8177-B220-EA46-76F6894C4A3B}"/>
                  </a:ext>
                </a:extLst>
              </p:cNvPr>
              <p:cNvSpPr txBox="1"/>
              <p:nvPr/>
            </p:nvSpPr>
            <p:spPr>
              <a:xfrm>
                <a:off x="10796849" y="492146"/>
                <a:ext cx="712123" cy="898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8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5EF183F-8177-B220-EA46-76F6894C4A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96849" y="492146"/>
                <a:ext cx="712123" cy="89896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F289DA4-ABD1-468B-578D-F86A63C72462}"/>
                  </a:ext>
                </a:extLst>
              </p:cNvPr>
              <p:cNvSpPr txBox="1"/>
              <p:nvPr/>
            </p:nvSpPr>
            <p:spPr>
              <a:xfrm>
                <a:off x="9696799" y="129157"/>
                <a:ext cx="712123" cy="898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8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F289DA4-ABD1-468B-578D-F86A63C724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6799" y="129157"/>
                <a:ext cx="712123" cy="89896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1A299F6-28CA-3542-1251-3DEDBFF19B51}"/>
                  </a:ext>
                </a:extLst>
              </p:cNvPr>
              <p:cNvSpPr txBox="1"/>
              <p:nvPr/>
            </p:nvSpPr>
            <p:spPr>
              <a:xfrm>
                <a:off x="9781310" y="4001192"/>
                <a:ext cx="77585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8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800" dirty="0">
                    <a:solidFill>
                      <a:srgbClr val="FF0000"/>
                    </a:solidFill>
                  </a:rPr>
                  <a:t>1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1A299F6-28CA-3542-1251-3DEDBFF19B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1310" y="4001192"/>
                <a:ext cx="775853" cy="523220"/>
              </a:xfrm>
              <a:prstGeom prst="rect">
                <a:avLst/>
              </a:prstGeom>
              <a:blipFill>
                <a:blip r:embed="rId6"/>
                <a:stretch>
                  <a:fillRect t="-10465" r="-6299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54468438-2FE8-745C-1787-CD7A21B73E7A}"/>
              </a:ext>
            </a:extLst>
          </p:cNvPr>
          <p:cNvSpPr txBox="1"/>
          <p:nvPr/>
        </p:nvSpPr>
        <p:spPr>
          <a:xfrm>
            <a:off x="10408922" y="4317766"/>
            <a:ext cx="3990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1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C9044DB-ADDA-C018-43B9-B0D1D1F64C00}"/>
                  </a:ext>
                </a:extLst>
              </p14:cNvPr>
              <p14:cNvContentPartPr/>
              <p14:nvPr/>
            </p14:nvContentPartPr>
            <p14:xfrm>
              <a:off x="3602880" y="2199600"/>
              <a:ext cx="6772320" cy="40539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C9044DB-ADDA-C018-43B9-B0D1D1F64C0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593520" y="2190240"/>
                <a:ext cx="6791040" cy="4072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08797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A94D8D6-52E7-9963-9973-47E6517664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673" t="7488" r="14148" b="7282"/>
          <a:stretch/>
        </p:blipFill>
        <p:spPr>
          <a:xfrm>
            <a:off x="919942" y="58519"/>
            <a:ext cx="10462953" cy="674096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6DC4FB1-E91B-EE47-AEC1-235608406715}"/>
                  </a:ext>
                </a:extLst>
              </p:cNvPr>
              <p:cNvSpPr txBox="1"/>
              <p:nvPr/>
            </p:nvSpPr>
            <p:spPr>
              <a:xfrm>
                <a:off x="4763192" y="345287"/>
                <a:ext cx="712123" cy="63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6DC4FB1-E91B-EE47-AEC1-2356084067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3192" y="345287"/>
                <a:ext cx="712123" cy="63478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088F571-EC3E-83A7-2808-2F4D31B30183}"/>
                  </a:ext>
                </a:extLst>
              </p:cNvPr>
              <p:cNvSpPr txBox="1"/>
              <p:nvPr/>
            </p:nvSpPr>
            <p:spPr>
              <a:xfrm>
                <a:off x="4051069" y="131927"/>
                <a:ext cx="712123" cy="63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088F571-EC3E-83A7-2808-2F4D31B301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1069" y="131927"/>
                <a:ext cx="712123" cy="63478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41756BE-07D4-A4DE-81EC-AB9B46D7B568}"/>
                  </a:ext>
                </a:extLst>
              </p:cNvPr>
              <p:cNvSpPr txBox="1"/>
              <p:nvPr/>
            </p:nvSpPr>
            <p:spPr>
              <a:xfrm>
                <a:off x="10413076" y="437395"/>
                <a:ext cx="712123" cy="63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41756BE-07D4-A4DE-81EC-AB9B46D7B5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3076" y="437395"/>
                <a:ext cx="712123" cy="63478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22173C8-937C-D7AF-4CEA-972B5743386C}"/>
                  </a:ext>
                </a:extLst>
              </p:cNvPr>
              <p:cNvSpPr txBox="1"/>
              <p:nvPr/>
            </p:nvSpPr>
            <p:spPr>
              <a:xfrm>
                <a:off x="9700953" y="224035"/>
                <a:ext cx="712123" cy="63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22173C8-937C-D7AF-4CEA-972B574338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0953" y="224035"/>
                <a:ext cx="712123" cy="63478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FEB061B-196E-17D4-C002-C78FF1CF2F9A}"/>
                  </a:ext>
                </a:extLst>
              </p:cNvPr>
              <p:cNvSpPr txBox="1"/>
              <p:nvPr/>
            </p:nvSpPr>
            <p:spPr>
              <a:xfrm>
                <a:off x="4948843" y="2818064"/>
                <a:ext cx="7121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FEB061B-196E-17D4-C002-C78FF1CF2F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8843" y="2818064"/>
                <a:ext cx="712123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EB41589-333B-E52D-D484-012CFEF4603F}"/>
                  </a:ext>
                </a:extLst>
              </p:cNvPr>
              <p:cNvSpPr txBox="1"/>
              <p:nvPr/>
            </p:nvSpPr>
            <p:spPr>
              <a:xfrm>
                <a:off x="4236720" y="2604704"/>
                <a:ext cx="7121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EB41589-333B-E52D-D484-012CFEF460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6720" y="2604704"/>
                <a:ext cx="712123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BF0AAD1-3500-BB3E-9802-9D8C9317C387}"/>
                  </a:ext>
                </a:extLst>
              </p:cNvPr>
              <p:cNvSpPr txBox="1"/>
              <p:nvPr/>
            </p:nvSpPr>
            <p:spPr>
              <a:xfrm>
                <a:off x="10413076" y="2725956"/>
                <a:ext cx="7121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BF0AAD1-3500-BB3E-9802-9D8C9317C3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3076" y="2725956"/>
                <a:ext cx="712123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B2633F5-9016-19DC-CFC9-AC81102FB7F3}"/>
                  </a:ext>
                </a:extLst>
              </p:cNvPr>
              <p:cNvSpPr txBox="1"/>
              <p:nvPr/>
            </p:nvSpPr>
            <p:spPr>
              <a:xfrm>
                <a:off x="9700953" y="2512596"/>
                <a:ext cx="712123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B2633F5-9016-19DC-CFC9-AC81102FB7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0953" y="2512596"/>
                <a:ext cx="712123" cy="61093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CA66DC1-FD12-628F-1B02-32B71B677D74}"/>
                  </a:ext>
                </a:extLst>
              </p:cNvPr>
              <p:cNvSpPr txBox="1"/>
              <p:nvPr/>
            </p:nvSpPr>
            <p:spPr>
              <a:xfrm>
                <a:off x="5015345" y="5077031"/>
                <a:ext cx="7121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CA66DC1-FD12-628F-1B02-32B71B677D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5345" y="5077031"/>
                <a:ext cx="712123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C4276F5-DF3E-0348-50CC-2F92C92CF6E8}"/>
                  </a:ext>
                </a:extLst>
              </p:cNvPr>
              <p:cNvSpPr txBox="1"/>
              <p:nvPr/>
            </p:nvSpPr>
            <p:spPr>
              <a:xfrm>
                <a:off x="4303222" y="4650761"/>
                <a:ext cx="712123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C4276F5-DF3E-0348-50CC-2F92C92CF6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3222" y="4650761"/>
                <a:ext cx="712123" cy="61093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32F1333-ADF9-756C-899E-E7F6DD936B42}"/>
                  </a:ext>
                </a:extLst>
              </p14:cNvPr>
              <p14:cNvContentPartPr/>
              <p14:nvPr/>
            </p14:nvContentPartPr>
            <p14:xfrm>
              <a:off x="4283280" y="586800"/>
              <a:ext cx="6043320" cy="59490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32F1333-ADF9-756C-899E-E7F6DD936B42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273920" y="577440"/>
                <a:ext cx="6062040" cy="5967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55887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6924" t="50334" r="14338" b="12913"/>
          <a:stretch/>
        </p:blipFill>
        <p:spPr>
          <a:xfrm>
            <a:off x="557939" y="1797803"/>
            <a:ext cx="11484244" cy="3573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2475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29</Words>
  <Application>Microsoft Office PowerPoint</Application>
  <PresentationFormat>Widescreen</PresentationFormat>
  <Paragraphs>19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2020-04-02T03:53:54Z</dcterms:created>
  <dcterms:modified xsi:type="dcterms:W3CDTF">2024-11-25T06:18:09Z</dcterms:modified>
</cp:coreProperties>
</file>