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758" r:id="rId2"/>
    <p:sldId id="760" r:id="rId3"/>
    <p:sldId id="759" r:id="rId4"/>
    <p:sldId id="720" r:id="rId5"/>
    <p:sldId id="723" r:id="rId6"/>
    <p:sldId id="722" r:id="rId7"/>
    <p:sldId id="761" r:id="rId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9EE454-07A1-408D-828C-4E56B3D1B6DE}" v="72" dt="2024-08-30T07:39:36.2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59EE454-07A1-408D-828C-4E56B3D1B6DE}"/>
    <pc:docChg chg="undo custSel addSld delSld modSld modMainMaster modNotesMaster">
      <pc:chgData name="Stewart Gale" userId="3647ddd2-6040-41ae-a96d-232c23482af8" providerId="ADAL" clId="{759EE454-07A1-408D-828C-4E56B3D1B6DE}" dt="2024-08-30T07:39:36.273" v="278" actId="20577"/>
      <pc:docMkLst>
        <pc:docMk/>
      </pc:docMkLst>
      <pc:sldChg chg="delSp modSp mod modAnim">
        <pc:chgData name="Stewart Gale" userId="3647ddd2-6040-41ae-a96d-232c23482af8" providerId="ADAL" clId="{759EE454-07A1-408D-828C-4E56B3D1B6DE}" dt="2024-06-21T04:31:26.069" v="257"/>
        <pc:sldMkLst>
          <pc:docMk/>
          <pc:sldMk cId="2012192779" sldId="720"/>
        </pc:sldMkLst>
        <pc:spChg chg="mod">
          <ac:chgData name="Stewart Gale" userId="3647ddd2-6040-41ae-a96d-232c23482af8" providerId="ADAL" clId="{759EE454-07A1-408D-828C-4E56B3D1B6DE}" dt="2024-06-20T10:37:06.591" v="0"/>
          <ac:spMkLst>
            <pc:docMk/>
            <pc:sldMk cId="2012192779" sldId="720"/>
            <ac:spMk id="3" creationId="{C5CE84CE-683F-4EFA-AE95-D0E846EA2D3E}"/>
          </ac:spMkLst>
        </pc:spChg>
        <pc:spChg chg="mod">
          <ac:chgData name="Stewart Gale" userId="3647ddd2-6040-41ae-a96d-232c23482af8" providerId="ADAL" clId="{759EE454-07A1-408D-828C-4E56B3D1B6DE}" dt="2024-06-20T10:53:17.864" v="184" actId="14100"/>
          <ac:spMkLst>
            <pc:docMk/>
            <pc:sldMk cId="2012192779" sldId="720"/>
            <ac:spMk id="5" creationId="{8D60C4E9-E068-4814-A299-9550A5B3AD62}"/>
          </ac:spMkLst>
        </pc:spChg>
        <pc:spChg chg="mod">
          <ac:chgData name="Stewart Gale" userId="3647ddd2-6040-41ae-a96d-232c23482af8" providerId="ADAL" clId="{759EE454-07A1-408D-828C-4E56B3D1B6DE}" dt="2024-06-20T10:53:40.900" v="196" actId="1076"/>
          <ac:spMkLst>
            <pc:docMk/>
            <pc:sldMk cId="2012192779" sldId="720"/>
            <ac:spMk id="28" creationId="{0554EDF4-C7E9-48CD-847E-925FD215446B}"/>
          </ac:spMkLst>
        </pc:spChg>
        <pc:spChg chg="mod">
          <ac:chgData name="Stewart Gale" userId="3647ddd2-6040-41ae-a96d-232c23482af8" providerId="ADAL" clId="{759EE454-07A1-408D-828C-4E56B3D1B6DE}" dt="2024-06-20T10:53:43.842" v="197" actId="1076"/>
          <ac:spMkLst>
            <pc:docMk/>
            <pc:sldMk cId="2012192779" sldId="720"/>
            <ac:spMk id="30" creationId="{61059D0D-7C50-4A3B-A319-922AB58A312F}"/>
          </ac:spMkLst>
        </pc:spChg>
        <pc:grpChg chg="del mod">
          <ac:chgData name="Stewart Gale" userId="3647ddd2-6040-41ae-a96d-232c23482af8" providerId="ADAL" clId="{759EE454-07A1-408D-828C-4E56B3D1B6DE}" dt="2024-06-20T10:53:11.023" v="180" actId="478"/>
          <ac:grpSpMkLst>
            <pc:docMk/>
            <pc:sldMk cId="2012192779" sldId="720"/>
            <ac:grpSpMk id="2" creationId="{7AF917C3-75AF-4900-BF01-949E5D469623}"/>
          </ac:grpSpMkLst>
        </pc:grpChg>
        <pc:picChg chg="mod">
          <ac:chgData name="Stewart Gale" userId="3647ddd2-6040-41ae-a96d-232c23482af8" providerId="ADAL" clId="{759EE454-07A1-408D-828C-4E56B3D1B6DE}" dt="2024-06-20T10:53:23.743" v="186" actId="14100"/>
          <ac:picMkLst>
            <pc:docMk/>
            <pc:sldMk cId="2012192779" sldId="720"/>
            <ac:picMk id="6" creationId="{00000000-0000-0000-0000-000000000000}"/>
          </ac:picMkLst>
        </pc:picChg>
        <pc:cxnChg chg="mod">
          <ac:chgData name="Stewart Gale" userId="3647ddd2-6040-41ae-a96d-232c23482af8" providerId="ADAL" clId="{759EE454-07A1-408D-828C-4E56B3D1B6DE}" dt="2024-06-20T10:37:06.591" v="0"/>
          <ac:cxnSpMkLst>
            <pc:docMk/>
            <pc:sldMk cId="2012192779" sldId="720"/>
            <ac:cxnSpMk id="4" creationId="{8A47DA3B-C021-446D-B5B0-BC6DA413E24D}"/>
          </ac:cxnSpMkLst>
        </pc:cxnChg>
      </pc:sldChg>
      <pc:sldChg chg="delSp modSp mod">
        <pc:chgData name="Stewart Gale" userId="3647ddd2-6040-41ae-a96d-232c23482af8" providerId="ADAL" clId="{759EE454-07A1-408D-828C-4E56B3D1B6DE}" dt="2024-08-30T07:39:36.273" v="278" actId="20577"/>
        <pc:sldMkLst>
          <pc:docMk/>
          <pc:sldMk cId="1640900433" sldId="722"/>
        </pc:sldMkLst>
        <pc:spChg chg="mod">
          <ac:chgData name="Stewart Gale" userId="3647ddd2-6040-41ae-a96d-232c23482af8" providerId="ADAL" clId="{759EE454-07A1-408D-828C-4E56B3D1B6DE}" dt="2024-06-20T10:37:06.591" v="0"/>
          <ac:spMkLst>
            <pc:docMk/>
            <pc:sldMk cId="1640900433" sldId="722"/>
            <ac:spMk id="3" creationId="{9DAC8ACA-369A-47A9-B73E-727EC596ED10}"/>
          </ac:spMkLst>
        </pc:spChg>
        <pc:spChg chg="mod">
          <ac:chgData name="Stewart Gale" userId="3647ddd2-6040-41ae-a96d-232c23482af8" providerId="ADAL" clId="{759EE454-07A1-408D-828C-4E56B3D1B6DE}" dt="2024-06-20T10:54:38.567" v="224" actId="1076"/>
          <ac:spMkLst>
            <pc:docMk/>
            <pc:sldMk cId="1640900433" sldId="722"/>
            <ac:spMk id="5" creationId="{EA64DFD0-16A8-45DC-87AF-37DC4E90FB74}"/>
          </ac:spMkLst>
        </pc:spChg>
        <pc:spChg chg="mod">
          <ac:chgData name="Stewart Gale" userId="3647ddd2-6040-41ae-a96d-232c23482af8" providerId="ADAL" clId="{759EE454-07A1-408D-828C-4E56B3D1B6DE}" dt="2024-08-30T07:39:36.273" v="278" actId="20577"/>
          <ac:spMkLst>
            <pc:docMk/>
            <pc:sldMk cId="1640900433" sldId="722"/>
            <ac:spMk id="8" creationId="{00000000-0000-0000-0000-000000000000}"/>
          </ac:spMkLst>
        </pc:spChg>
        <pc:spChg chg="mod">
          <ac:chgData name="Stewart Gale" userId="3647ddd2-6040-41ae-a96d-232c23482af8" providerId="ADAL" clId="{759EE454-07A1-408D-828C-4E56B3D1B6DE}" dt="2024-06-20T10:55:33.253" v="253" actId="1076"/>
          <ac:spMkLst>
            <pc:docMk/>
            <pc:sldMk cId="1640900433" sldId="722"/>
            <ac:spMk id="12" creationId="{0554EDF4-C7E9-48CD-847E-925FD215446B}"/>
          </ac:spMkLst>
        </pc:spChg>
        <pc:grpChg chg="del mod">
          <ac:chgData name="Stewart Gale" userId="3647ddd2-6040-41ae-a96d-232c23482af8" providerId="ADAL" clId="{759EE454-07A1-408D-828C-4E56B3D1B6DE}" dt="2024-06-20T10:54:27.645" v="219" actId="478"/>
          <ac:grpSpMkLst>
            <pc:docMk/>
            <pc:sldMk cId="1640900433" sldId="722"/>
            <ac:grpSpMk id="2" creationId="{8C8594FC-0FED-4B6A-A51D-C8AF6A3B8870}"/>
          </ac:grpSpMkLst>
        </pc:grpChg>
        <pc:cxnChg chg="mod">
          <ac:chgData name="Stewart Gale" userId="3647ddd2-6040-41ae-a96d-232c23482af8" providerId="ADAL" clId="{759EE454-07A1-408D-828C-4E56B3D1B6DE}" dt="2024-06-20T10:37:06.591" v="0"/>
          <ac:cxnSpMkLst>
            <pc:docMk/>
            <pc:sldMk cId="1640900433" sldId="722"/>
            <ac:cxnSpMk id="4" creationId="{7FA21807-824C-40D9-A9A1-F3922AABAE51}"/>
          </ac:cxnSpMkLst>
        </pc:cxnChg>
      </pc:sldChg>
      <pc:sldChg chg="delSp modSp mod modAnim">
        <pc:chgData name="Stewart Gale" userId="3647ddd2-6040-41ae-a96d-232c23482af8" providerId="ADAL" clId="{759EE454-07A1-408D-828C-4E56B3D1B6DE}" dt="2024-06-21T04:31:35.504" v="258"/>
        <pc:sldMkLst>
          <pc:docMk/>
          <pc:sldMk cId="2913289573" sldId="723"/>
        </pc:sldMkLst>
        <pc:spChg chg="del mod topLvl">
          <ac:chgData name="Stewart Gale" userId="3647ddd2-6040-41ae-a96d-232c23482af8" providerId="ADAL" clId="{759EE454-07A1-408D-828C-4E56B3D1B6DE}" dt="2024-06-20T10:53:49.740" v="198" actId="478"/>
          <ac:spMkLst>
            <pc:docMk/>
            <pc:sldMk cId="2913289573" sldId="723"/>
            <ac:spMk id="3" creationId="{C5CE84CE-683F-4EFA-AE95-D0E846EA2D3E}"/>
          </ac:spMkLst>
        </pc:spChg>
        <pc:spChg chg="mod">
          <ac:chgData name="Stewart Gale" userId="3647ddd2-6040-41ae-a96d-232c23482af8" providerId="ADAL" clId="{759EE454-07A1-408D-828C-4E56B3D1B6DE}" dt="2024-06-20T10:54:03.290" v="206" actId="1076"/>
          <ac:spMkLst>
            <pc:docMk/>
            <pc:sldMk cId="2913289573" sldId="723"/>
            <ac:spMk id="5" creationId="{8D60C4E9-E068-4814-A299-9550A5B3AD62}"/>
          </ac:spMkLst>
        </pc:spChg>
        <pc:spChg chg="mod">
          <ac:chgData name="Stewart Gale" userId="3647ddd2-6040-41ae-a96d-232c23482af8" providerId="ADAL" clId="{759EE454-07A1-408D-828C-4E56B3D1B6DE}" dt="2024-06-20T10:54:16.915" v="213" actId="1076"/>
          <ac:spMkLst>
            <pc:docMk/>
            <pc:sldMk cId="2913289573" sldId="723"/>
            <ac:spMk id="14" creationId="{0554EDF4-C7E9-48CD-847E-925FD215446B}"/>
          </ac:spMkLst>
        </pc:spChg>
        <pc:spChg chg="mod">
          <ac:chgData name="Stewart Gale" userId="3647ddd2-6040-41ae-a96d-232c23482af8" providerId="ADAL" clId="{759EE454-07A1-408D-828C-4E56B3D1B6DE}" dt="2024-06-20T10:54:24.355" v="218" actId="1076"/>
          <ac:spMkLst>
            <pc:docMk/>
            <pc:sldMk cId="2913289573" sldId="723"/>
            <ac:spMk id="21" creationId="{0554EDF4-C7E9-48CD-847E-925FD215446B}"/>
          </ac:spMkLst>
        </pc:spChg>
        <pc:grpChg chg="del mod">
          <ac:chgData name="Stewart Gale" userId="3647ddd2-6040-41ae-a96d-232c23482af8" providerId="ADAL" clId="{759EE454-07A1-408D-828C-4E56B3D1B6DE}" dt="2024-06-20T10:53:49.740" v="198" actId="478"/>
          <ac:grpSpMkLst>
            <pc:docMk/>
            <pc:sldMk cId="2913289573" sldId="723"/>
            <ac:grpSpMk id="2" creationId="{7AF917C3-75AF-4900-BF01-949E5D469623}"/>
          </ac:grpSpMkLst>
        </pc:grpChg>
        <pc:picChg chg="mod">
          <ac:chgData name="Stewart Gale" userId="3647ddd2-6040-41ae-a96d-232c23482af8" providerId="ADAL" clId="{759EE454-07A1-408D-828C-4E56B3D1B6DE}" dt="2024-06-20T10:54:07.218" v="208" actId="14100"/>
          <ac:picMkLst>
            <pc:docMk/>
            <pc:sldMk cId="2913289573" sldId="723"/>
            <ac:picMk id="9" creationId="{00000000-0000-0000-0000-000000000000}"/>
          </ac:picMkLst>
        </pc:picChg>
        <pc:cxnChg chg="del mod topLvl">
          <ac:chgData name="Stewart Gale" userId="3647ddd2-6040-41ae-a96d-232c23482af8" providerId="ADAL" clId="{759EE454-07A1-408D-828C-4E56B3D1B6DE}" dt="2024-06-20T10:53:51.124" v="199" actId="478"/>
          <ac:cxnSpMkLst>
            <pc:docMk/>
            <pc:sldMk cId="2913289573" sldId="723"/>
            <ac:cxnSpMk id="4" creationId="{8A47DA3B-C021-446D-B5B0-BC6DA413E24D}"/>
          </ac:cxnSpMkLst>
        </pc:cxnChg>
      </pc:sldChg>
      <pc:sldChg chg="addSp delSp modSp del mod modAnim">
        <pc:chgData name="Stewart Gale" userId="3647ddd2-6040-41ae-a96d-232c23482af8" providerId="ADAL" clId="{759EE454-07A1-408D-828C-4E56B3D1B6DE}" dt="2024-08-28T07:32:54.309" v="277" actId="2696"/>
        <pc:sldMkLst>
          <pc:docMk/>
          <pc:sldMk cId="3975675812" sldId="757"/>
        </pc:sldMkLst>
        <pc:spChg chg="mod topLvl">
          <ac:chgData name="Stewart Gale" userId="3647ddd2-6040-41ae-a96d-232c23482af8" providerId="ADAL" clId="{759EE454-07A1-408D-828C-4E56B3D1B6DE}" dt="2024-06-20T10:41:37.489" v="84" actId="20577"/>
          <ac:spMkLst>
            <pc:docMk/>
            <pc:sldMk cId="3975675812" sldId="757"/>
            <ac:spMk id="3" creationId="{5F6842BA-16E7-423B-B2B4-5D77BA3D8093}"/>
          </ac:spMkLst>
        </pc:spChg>
        <pc:spChg chg="add mod">
          <ac:chgData name="Stewart Gale" userId="3647ddd2-6040-41ae-a96d-232c23482af8" providerId="ADAL" clId="{759EE454-07A1-408D-828C-4E56B3D1B6DE}" dt="2024-08-28T07:32:48.088" v="276" actId="20577"/>
          <ac:spMkLst>
            <pc:docMk/>
            <pc:sldMk cId="3975675812" sldId="757"/>
            <ac:spMk id="6" creationId="{01B1FA1F-24DA-8500-73A6-A5B16B565D07}"/>
          </ac:spMkLst>
        </pc:spChg>
        <pc:spChg chg="del mod">
          <ac:chgData name="Stewart Gale" userId="3647ddd2-6040-41ae-a96d-232c23482af8" providerId="ADAL" clId="{759EE454-07A1-408D-828C-4E56B3D1B6DE}" dt="2024-06-20T10:41:57.234" v="89" actId="21"/>
          <ac:spMkLst>
            <pc:docMk/>
            <pc:sldMk cId="3975675812" sldId="757"/>
            <ac:spMk id="7" creationId="{92B1819A-0735-4672-A2C0-E7F5383EEF71}"/>
          </ac:spMkLst>
        </pc:spChg>
        <pc:spChg chg="add mod">
          <ac:chgData name="Stewart Gale" userId="3647ddd2-6040-41ae-a96d-232c23482af8" providerId="ADAL" clId="{759EE454-07A1-408D-828C-4E56B3D1B6DE}" dt="2024-08-28T07:32:40.388" v="265" actId="20577"/>
          <ac:spMkLst>
            <pc:docMk/>
            <pc:sldMk cId="3975675812" sldId="757"/>
            <ac:spMk id="9" creationId="{8B525B84-B4CB-0CC2-BD61-22E0FDA713AC}"/>
          </ac:spMkLst>
        </pc:spChg>
        <pc:spChg chg="add mod">
          <ac:chgData name="Stewart Gale" userId="3647ddd2-6040-41ae-a96d-232c23482af8" providerId="ADAL" clId="{759EE454-07A1-408D-828C-4E56B3D1B6DE}" dt="2024-06-20T10:42:45.952" v="93" actId="1076"/>
          <ac:spMkLst>
            <pc:docMk/>
            <pc:sldMk cId="3975675812" sldId="757"/>
            <ac:spMk id="10" creationId="{92B1819A-0735-4672-A2C0-E7F5383EEF71}"/>
          </ac:spMkLst>
        </pc:spChg>
        <pc:spChg chg="mod topLvl">
          <ac:chgData name="Stewart Gale" userId="3647ddd2-6040-41ae-a96d-232c23482af8" providerId="ADAL" clId="{759EE454-07A1-408D-828C-4E56B3D1B6DE}" dt="2024-06-20T10:43:05.446" v="95" actId="165"/>
          <ac:spMkLst>
            <pc:docMk/>
            <pc:sldMk cId="3975675812" sldId="757"/>
            <ac:spMk id="19" creationId="{00000000-0000-0000-0000-000000000000}"/>
          </ac:spMkLst>
        </pc:spChg>
        <pc:spChg chg="del mod">
          <ac:chgData name="Stewart Gale" userId="3647ddd2-6040-41ae-a96d-232c23482af8" providerId="ADAL" clId="{759EE454-07A1-408D-828C-4E56B3D1B6DE}" dt="2024-06-20T10:40:38.745" v="63" actId="478"/>
          <ac:spMkLst>
            <pc:docMk/>
            <pc:sldMk cId="3975675812" sldId="757"/>
            <ac:spMk id="27" creationId="{00000000-0000-0000-0000-000000000000}"/>
          </ac:spMkLst>
        </pc:spChg>
        <pc:spChg chg="del mod">
          <ac:chgData name="Stewart Gale" userId="3647ddd2-6040-41ae-a96d-232c23482af8" providerId="ADAL" clId="{759EE454-07A1-408D-828C-4E56B3D1B6DE}" dt="2024-06-20T10:40:38.745" v="63" actId="478"/>
          <ac:spMkLst>
            <pc:docMk/>
            <pc:sldMk cId="3975675812" sldId="757"/>
            <ac:spMk id="29" creationId="{00000000-0000-0000-0000-000000000000}"/>
          </ac:spMkLst>
        </pc:spChg>
        <pc:grpChg chg="del mod">
          <ac:chgData name="Stewart Gale" userId="3647ddd2-6040-41ae-a96d-232c23482af8" providerId="ADAL" clId="{759EE454-07A1-408D-828C-4E56B3D1B6DE}" dt="2024-06-20T10:41:28.996" v="78" actId="478"/>
          <ac:grpSpMkLst>
            <pc:docMk/>
            <pc:sldMk cId="3975675812" sldId="757"/>
            <ac:grpSpMk id="2" creationId="{2671B94E-3D08-4988-9C9A-B46D4BCB951E}"/>
          </ac:grpSpMkLst>
        </pc:grpChg>
        <pc:grpChg chg="add del mod">
          <ac:chgData name="Stewart Gale" userId="3647ddd2-6040-41ae-a96d-232c23482af8" providerId="ADAL" clId="{759EE454-07A1-408D-828C-4E56B3D1B6DE}" dt="2024-06-20T10:43:05.446" v="95" actId="165"/>
          <ac:grpSpMkLst>
            <pc:docMk/>
            <pc:sldMk cId="3975675812" sldId="757"/>
            <ac:grpSpMk id="5" creationId="{C837A218-CF94-B1B5-7F52-80CEFDF57FDE}"/>
          </ac:grpSpMkLst>
        </pc:grpChg>
        <pc:grpChg chg="mod topLvl">
          <ac:chgData name="Stewart Gale" userId="3647ddd2-6040-41ae-a96d-232c23482af8" providerId="ADAL" clId="{759EE454-07A1-408D-828C-4E56B3D1B6DE}" dt="2024-06-20T10:43:05.446" v="95" actId="165"/>
          <ac:grpSpMkLst>
            <pc:docMk/>
            <pc:sldMk cId="3975675812" sldId="757"/>
            <ac:grpSpMk id="23" creationId="{00000000-0000-0000-0000-000000000000}"/>
          </ac:grpSpMkLst>
        </pc:grpChg>
        <pc:picChg chg="mod">
          <ac:chgData name="Stewart Gale" userId="3647ddd2-6040-41ae-a96d-232c23482af8" providerId="ADAL" clId="{759EE454-07A1-408D-828C-4E56B3D1B6DE}" dt="2024-06-20T10:43:05.446" v="95" actId="165"/>
          <ac:picMkLst>
            <pc:docMk/>
            <pc:sldMk cId="3975675812" sldId="757"/>
            <ac:picMk id="8" creationId="{00000000-0000-0000-0000-000000000000}"/>
          </ac:picMkLst>
        </pc:picChg>
        <pc:picChg chg="mod">
          <ac:chgData name="Stewart Gale" userId="3647ddd2-6040-41ae-a96d-232c23482af8" providerId="ADAL" clId="{759EE454-07A1-408D-828C-4E56B3D1B6DE}" dt="2024-06-20T10:43:05.446" v="95" actId="165"/>
          <ac:picMkLst>
            <pc:docMk/>
            <pc:sldMk cId="3975675812" sldId="757"/>
            <ac:picMk id="22" creationId="{00000000-0000-0000-0000-000000000000}"/>
          </ac:picMkLst>
        </pc:picChg>
        <pc:picChg chg="mod">
          <ac:chgData name="Stewart Gale" userId="3647ddd2-6040-41ae-a96d-232c23482af8" providerId="ADAL" clId="{759EE454-07A1-408D-828C-4E56B3D1B6DE}" dt="2024-06-20T10:43:05.446" v="95" actId="165"/>
          <ac:picMkLst>
            <pc:docMk/>
            <pc:sldMk cId="3975675812" sldId="757"/>
            <ac:picMk id="24" creationId="{00000000-0000-0000-0000-000000000000}"/>
          </ac:picMkLst>
        </pc:picChg>
        <pc:cxnChg chg="del mod topLvl">
          <ac:chgData name="Stewart Gale" userId="3647ddd2-6040-41ae-a96d-232c23482af8" providerId="ADAL" clId="{759EE454-07A1-408D-828C-4E56B3D1B6DE}" dt="2024-06-20T10:41:28.996" v="78" actId="478"/>
          <ac:cxnSpMkLst>
            <pc:docMk/>
            <pc:sldMk cId="3975675812" sldId="757"/>
            <ac:cxnSpMk id="4" creationId="{6A8C9E56-C43F-4A1B-B1C5-5AAAE0770748}"/>
          </ac:cxnSpMkLst>
        </pc:cxnChg>
        <pc:cxnChg chg="mod topLvl">
          <ac:chgData name="Stewart Gale" userId="3647ddd2-6040-41ae-a96d-232c23482af8" providerId="ADAL" clId="{759EE454-07A1-408D-828C-4E56B3D1B6DE}" dt="2024-06-20T10:43:05.446" v="95" actId="165"/>
          <ac:cxnSpMkLst>
            <pc:docMk/>
            <pc:sldMk cId="3975675812" sldId="757"/>
            <ac:cxnSpMk id="26" creationId="{00000000-0000-0000-0000-000000000000}"/>
          </ac:cxnSpMkLst>
        </pc:cxnChg>
        <pc:cxnChg chg="mod topLvl">
          <ac:chgData name="Stewart Gale" userId="3647ddd2-6040-41ae-a96d-232c23482af8" providerId="ADAL" clId="{759EE454-07A1-408D-828C-4E56B3D1B6DE}" dt="2024-06-20T10:43:05.446" v="95" actId="165"/>
          <ac:cxnSpMkLst>
            <pc:docMk/>
            <pc:sldMk cId="3975675812" sldId="757"/>
            <ac:cxnSpMk id="28" creationId="{00000000-0000-0000-0000-000000000000}"/>
          </ac:cxnSpMkLst>
        </pc:cxnChg>
        <pc:cxnChg chg="mod topLvl">
          <ac:chgData name="Stewart Gale" userId="3647ddd2-6040-41ae-a96d-232c23482af8" providerId="ADAL" clId="{759EE454-07A1-408D-828C-4E56B3D1B6DE}" dt="2024-06-20T10:43:05.446" v="95" actId="165"/>
          <ac:cxnSpMkLst>
            <pc:docMk/>
            <pc:sldMk cId="3975675812" sldId="757"/>
            <ac:cxnSpMk id="30" creationId="{00000000-0000-0000-0000-000000000000}"/>
          </ac:cxnSpMkLst>
        </pc:cxnChg>
      </pc:sldChg>
      <pc:sldChg chg="delSp modSp mod">
        <pc:chgData name="Stewart Gale" userId="3647ddd2-6040-41ae-a96d-232c23482af8" providerId="ADAL" clId="{759EE454-07A1-408D-828C-4E56B3D1B6DE}" dt="2024-06-20T10:37:48.668" v="5" actId="1076"/>
        <pc:sldMkLst>
          <pc:docMk/>
          <pc:sldMk cId="4263915525" sldId="758"/>
        </pc:sldMkLst>
        <pc:spChg chg="mod">
          <ac:chgData name="Stewart Gale" userId="3647ddd2-6040-41ae-a96d-232c23482af8" providerId="ADAL" clId="{759EE454-07A1-408D-828C-4E56B3D1B6DE}" dt="2024-06-20T10:37:06.591" v="0"/>
          <ac:spMkLst>
            <pc:docMk/>
            <pc:sldMk cId="4263915525" sldId="758"/>
            <ac:spMk id="3" creationId="{1DCD659B-9B0F-4736-B272-47379BEFFD3A}"/>
          </ac:spMkLst>
        </pc:spChg>
        <pc:spChg chg="mod">
          <ac:chgData name="Stewart Gale" userId="3647ddd2-6040-41ae-a96d-232c23482af8" providerId="ADAL" clId="{759EE454-07A1-408D-828C-4E56B3D1B6DE}" dt="2024-06-20T10:37:48.668" v="5" actId="1076"/>
          <ac:spMkLst>
            <pc:docMk/>
            <pc:sldMk cId="4263915525" sldId="758"/>
            <ac:spMk id="5" creationId="{00000000-0000-0000-0000-000000000000}"/>
          </ac:spMkLst>
        </pc:spChg>
        <pc:grpChg chg="del mod">
          <ac:chgData name="Stewart Gale" userId="3647ddd2-6040-41ae-a96d-232c23482af8" providerId="ADAL" clId="{759EE454-07A1-408D-828C-4E56B3D1B6DE}" dt="2024-06-20T10:37:37.903" v="1" actId="478"/>
          <ac:grpSpMkLst>
            <pc:docMk/>
            <pc:sldMk cId="4263915525" sldId="75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759EE454-07A1-408D-828C-4E56B3D1B6DE}" dt="2024-06-20T10:37:06.591" v="0"/>
          <ac:cxnSpMkLst>
            <pc:docMk/>
            <pc:sldMk cId="4263915525" sldId="758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759EE454-07A1-408D-828C-4E56B3D1B6DE}" dt="2024-06-21T04:31:07.729" v="256"/>
        <pc:sldMkLst>
          <pc:docMk/>
          <pc:sldMk cId="1928114935" sldId="759"/>
        </pc:sldMkLst>
        <pc:spChg chg="mod topLvl">
          <ac:chgData name="Stewart Gale" userId="3647ddd2-6040-41ae-a96d-232c23482af8" providerId="ADAL" clId="{759EE454-07A1-408D-828C-4E56B3D1B6DE}" dt="2024-06-20T10:45:25.997" v="160" actId="1076"/>
          <ac:spMkLst>
            <pc:docMk/>
            <pc:sldMk cId="1928114935" sldId="759"/>
            <ac:spMk id="3" creationId="{C5CE84CE-683F-4EFA-AE95-D0E846EA2D3E}"/>
          </ac:spMkLst>
        </pc:spChg>
        <pc:spChg chg="mod">
          <ac:chgData name="Stewart Gale" userId="3647ddd2-6040-41ae-a96d-232c23482af8" providerId="ADAL" clId="{759EE454-07A1-408D-828C-4E56B3D1B6DE}" dt="2024-06-20T10:52:54.905" v="176" actId="1076"/>
          <ac:spMkLst>
            <pc:docMk/>
            <pc:sldMk cId="1928114935" sldId="759"/>
            <ac:spMk id="5" creationId="{8D60C4E9-E068-4814-A299-9550A5B3AD62}"/>
          </ac:spMkLst>
        </pc:spChg>
        <pc:spChg chg="mod">
          <ac:chgData name="Stewart Gale" userId="3647ddd2-6040-41ae-a96d-232c23482af8" providerId="ADAL" clId="{759EE454-07A1-408D-828C-4E56B3D1B6DE}" dt="2024-06-20T10:53:00.798" v="179" actId="403"/>
          <ac:spMkLst>
            <pc:docMk/>
            <pc:sldMk cId="1928114935" sldId="759"/>
            <ac:spMk id="7" creationId="{00000000-0000-0000-0000-000000000000}"/>
          </ac:spMkLst>
        </pc:spChg>
        <pc:spChg chg="mod">
          <ac:chgData name="Stewart Gale" userId="3647ddd2-6040-41ae-a96d-232c23482af8" providerId="ADAL" clId="{759EE454-07A1-408D-828C-4E56B3D1B6DE}" dt="2024-06-20T10:52:46.562" v="173" actId="1076"/>
          <ac:spMkLst>
            <pc:docMk/>
            <pc:sldMk cId="1928114935" sldId="759"/>
            <ac:spMk id="14" creationId="{0554EDF4-C7E9-48CD-847E-925FD215446B}"/>
          </ac:spMkLst>
        </pc:spChg>
        <pc:grpChg chg="del mod">
          <ac:chgData name="Stewart Gale" userId="3647ddd2-6040-41ae-a96d-232c23482af8" providerId="ADAL" clId="{759EE454-07A1-408D-828C-4E56B3D1B6DE}" dt="2024-06-20T10:45:08.941" v="153" actId="478"/>
          <ac:grpSpMkLst>
            <pc:docMk/>
            <pc:sldMk cId="1928114935" sldId="759"/>
            <ac:grpSpMk id="2" creationId="{7AF917C3-75AF-4900-BF01-949E5D469623}"/>
          </ac:grpSpMkLst>
        </pc:grpChg>
        <pc:picChg chg="mod">
          <ac:chgData name="Stewart Gale" userId="3647ddd2-6040-41ae-a96d-232c23482af8" providerId="ADAL" clId="{759EE454-07A1-408D-828C-4E56B3D1B6DE}" dt="2024-06-20T10:45:41.387" v="166" actId="1076"/>
          <ac:picMkLst>
            <pc:docMk/>
            <pc:sldMk cId="1928114935" sldId="759"/>
            <ac:picMk id="6" creationId="{00000000-0000-0000-0000-000000000000}"/>
          </ac:picMkLst>
        </pc:picChg>
        <pc:picChg chg="mod">
          <ac:chgData name="Stewart Gale" userId="3647ddd2-6040-41ae-a96d-232c23482af8" providerId="ADAL" clId="{759EE454-07A1-408D-828C-4E56B3D1B6DE}" dt="2024-06-20T10:45:45.216" v="169" actId="1076"/>
          <ac:picMkLst>
            <pc:docMk/>
            <pc:sldMk cId="1928114935" sldId="759"/>
            <ac:picMk id="8" creationId="{00000000-0000-0000-0000-000000000000}"/>
          </ac:picMkLst>
        </pc:picChg>
        <pc:cxnChg chg="del mod topLvl">
          <ac:chgData name="Stewart Gale" userId="3647ddd2-6040-41ae-a96d-232c23482af8" providerId="ADAL" clId="{759EE454-07A1-408D-828C-4E56B3D1B6DE}" dt="2024-06-20T10:45:08.941" v="153" actId="478"/>
          <ac:cxnSpMkLst>
            <pc:docMk/>
            <pc:sldMk cId="1928114935" sldId="759"/>
            <ac:cxnSpMk id="4" creationId="{8A47DA3B-C021-446D-B5B0-BC6DA413E24D}"/>
          </ac:cxnSpMkLst>
        </pc:cxnChg>
      </pc:sldChg>
      <pc:sldChg chg="addSp delSp modSp mod">
        <pc:chgData name="Stewart Gale" userId="3647ddd2-6040-41ae-a96d-232c23482af8" providerId="ADAL" clId="{759EE454-07A1-408D-828C-4E56B3D1B6DE}" dt="2024-06-20T10:44:58.815" v="152" actId="404"/>
        <pc:sldMkLst>
          <pc:docMk/>
          <pc:sldMk cId="3960746507" sldId="760"/>
        </pc:sldMkLst>
        <pc:spChg chg="add del mod topLvl">
          <ac:chgData name="Stewart Gale" userId="3647ddd2-6040-41ae-a96d-232c23482af8" providerId="ADAL" clId="{759EE454-07A1-408D-828C-4E56B3D1B6DE}" dt="2024-06-20T10:44:50.149" v="148" actId="1076"/>
          <ac:spMkLst>
            <pc:docMk/>
            <pc:sldMk cId="3960746507" sldId="760"/>
            <ac:spMk id="3" creationId="{C5CE84CE-683F-4EFA-AE95-D0E846EA2D3E}"/>
          </ac:spMkLst>
        </pc:spChg>
        <pc:spChg chg="mod">
          <ac:chgData name="Stewart Gale" userId="3647ddd2-6040-41ae-a96d-232c23482af8" providerId="ADAL" clId="{759EE454-07A1-408D-828C-4E56B3D1B6DE}" dt="2024-06-20T10:44:58.815" v="152" actId="404"/>
          <ac:spMkLst>
            <pc:docMk/>
            <pc:sldMk cId="3960746507" sldId="760"/>
            <ac:spMk id="10" creationId="{20A480EE-B984-4614-A6D8-CF3FA8FB4A19}"/>
          </ac:spMkLst>
        </pc:spChg>
        <pc:spChg chg="mod">
          <ac:chgData name="Stewart Gale" userId="3647ddd2-6040-41ae-a96d-232c23482af8" providerId="ADAL" clId="{759EE454-07A1-408D-828C-4E56B3D1B6DE}" dt="2024-06-20T10:43:49.196" v="107" actId="1076"/>
          <ac:spMkLst>
            <pc:docMk/>
            <pc:sldMk cId="3960746507" sldId="760"/>
            <ac:spMk id="15" creationId="{00000000-0000-0000-0000-000000000000}"/>
          </ac:spMkLst>
        </pc:spChg>
        <pc:grpChg chg="del mod">
          <ac:chgData name="Stewart Gale" userId="3647ddd2-6040-41ae-a96d-232c23482af8" providerId="ADAL" clId="{759EE454-07A1-408D-828C-4E56B3D1B6DE}" dt="2024-06-20T10:43:34.647" v="102" actId="478"/>
          <ac:grpSpMkLst>
            <pc:docMk/>
            <pc:sldMk cId="3960746507" sldId="760"/>
            <ac:grpSpMk id="2" creationId="{7AF917C3-75AF-4900-BF01-949E5D469623}"/>
          </ac:grpSpMkLst>
        </pc:grpChg>
        <pc:picChg chg="mod">
          <ac:chgData name="Stewart Gale" userId="3647ddd2-6040-41ae-a96d-232c23482af8" providerId="ADAL" clId="{759EE454-07A1-408D-828C-4E56B3D1B6DE}" dt="2024-06-20T10:43:49.196" v="107" actId="1076"/>
          <ac:picMkLst>
            <pc:docMk/>
            <pc:sldMk cId="3960746507" sldId="760"/>
            <ac:picMk id="13" creationId="{00000000-0000-0000-0000-000000000000}"/>
          </ac:picMkLst>
        </pc:picChg>
        <pc:cxnChg chg="del mod topLvl">
          <ac:chgData name="Stewart Gale" userId="3647ddd2-6040-41ae-a96d-232c23482af8" providerId="ADAL" clId="{759EE454-07A1-408D-828C-4E56B3D1B6DE}" dt="2024-06-20T10:43:34.647" v="102" actId="478"/>
          <ac:cxnSpMkLst>
            <pc:docMk/>
            <pc:sldMk cId="3960746507" sldId="760"/>
            <ac:cxnSpMk id="4" creationId="{8A47DA3B-C021-446D-B5B0-BC6DA413E24D}"/>
          </ac:cxnSpMkLst>
        </pc:cxnChg>
        <pc:cxnChg chg="mod">
          <ac:chgData name="Stewart Gale" userId="3647ddd2-6040-41ae-a96d-232c23482af8" providerId="ADAL" clId="{759EE454-07A1-408D-828C-4E56B3D1B6DE}" dt="2024-06-20T10:43:49.196" v="107" actId="1076"/>
          <ac:cxnSpMkLst>
            <pc:docMk/>
            <pc:sldMk cId="3960746507" sldId="760"/>
            <ac:cxnSpMk id="17" creationId="{00000000-0000-0000-0000-000000000000}"/>
          </ac:cxnSpMkLst>
        </pc:cxnChg>
      </pc:sldChg>
      <pc:sldChg chg="delSp modSp mod">
        <pc:chgData name="Stewart Gale" userId="3647ddd2-6040-41ae-a96d-232c23482af8" providerId="ADAL" clId="{759EE454-07A1-408D-828C-4E56B3D1B6DE}" dt="2024-06-20T10:55:28.813" v="252" actId="1076"/>
        <pc:sldMkLst>
          <pc:docMk/>
          <pc:sldMk cId="3871320797" sldId="761"/>
        </pc:sldMkLst>
        <pc:spChg chg="mod">
          <ac:chgData name="Stewart Gale" userId="3647ddd2-6040-41ae-a96d-232c23482af8" providerId="ADAL" clId="{759EE454-07A1-408D-828C-4E56B3D1B6DE}" dt="2024-06-20T10:37:06.591" v="0"/>
          <ac:spMkLst>
            <pc:docMk/>
            <pc:sldMk cId="3871320797" sldId="761"/>
            <ac:spMk id="3" creationId="{C5CE84CE-683F-4EFA-AE95-D0E846EA2D3E}"/>
          </ac:spMkLst>
        </pc:spChg>
        <pc:spChg chg="mod">
          <ac:chgData name="Stewart Gale" userId="3647ddd2-6040-41ae-a96d-232c23482af8" providerId="ADAL" clId="{759EE454-07A1-408D-828C-4E56B3D1B6DE}" dt="2024-06-20T10:55:03.926" v="239" actId="1076"/>
          <ac:spMkLst>
            <pc:docMk/>
            <pc:sldMk cId="3871320797" sldId="761"/>
            <ac:spMk id="5" creationId="{8D60C4E9-E068-4814-A299-9550A5B3AD62}"/>
          </ac:spMkLst>
        </pc:spChg>
        <pc:spChg chg="mod">
          <ac:chgData name="Stewart Gale" userId="3647ddd2-6040-41ae-a96d-232c23482af8" providerId="ADAL" clId="{759EE454-07A1-408D-828C-4E56B3D1B6DE}" dt="2024-06-20T10:55:25.420" v="251" actId="1076"/>
          <ac:spMkLst>
            <pc:docMk/>
            <pc:sldMk cId="3871320797" sldId="761"/>
            <ac:spMk id="20" creationId="{0554EDF4-C7E9-48CD-847E-925FD215446B}"/>
          </ac:spMkLst>
        </pc:spChg>
        <pc:spChg chg="mod">
          <ac:chgData name="Stewart Gale" userId="3647ddd2-6040-41ae-a96d-232c23482af8" providerId="ADAL" clId="{759EE454-07A1-408D-828C-4E56B3D1B6DE}" dt="2024-06-20T10:55:28.813" v="252" actId="1076"/>
          <ac:spMkLst>
            <pc:docMk/>
            <pc:sldMk cId="3871320797" sldId="761"/>
            <ac:spMk id="23" creationId="{0457D203-27EB-41A3-8E55-19066B7FE4B3}"/>
          </ac:spMkLst>
        </pc:spChg>
        <pc:grpChg chg="del mod">
          <ac:chgData name="Stewart Gale" userId="3647ddd2-6040-41ae-a96d-232c23482af8" providerId="ADAL" clId="{759EE454-07A1-408D-828C-4E56B3D1B6DE}" dt="2024-06-20T10:54:55.084" v="233" actId="478"/>
          <ac:grpSpMkLst>
            <pc:docMk/>
            <pc:sldMk cId="3871320797" sldId="761"/>
            <ac:grpSpMk id="2" creationId="{7AF917C3-75AF-4900-BF01-949E5D469623}"/>
          </ac:grpSpMkLst>
        </pc:grpChg>
        <pc:cxnChg chg="mod">
          <ac:chgData name="Stewart Gale" userId="3647ddd2-6040-41ae-a96d-232c23482af8" providerId="ADAL" clId="{759EE454-07A1-408D-828C-4E56B3D1B6DE}" dt="2024-06-20T10:37:06.591" v="0"/>
          <ac:cxnSpMkLst>
            <pc:docMk/>
            <pc:sldMk cId="3871320797" sldId="761"/>
            <ac:cxnSpMk id="4" creationId="{8A47DA3B-C021-446D-B5B0-BC6DA413E24D}"/>
          </ac:cxnSpMkLst>
        </pc:cxnChg>
      </pc:sldChg>
      <pc:sldChg chg="add del">
        <pc:chgData name="Stewart Gale" userId="3647ddd2-6040-41ae-a96d-232c23482af8" providerId="ADAL" clId="{759EE454-07A1-408D-828C-4E56B3D1B6DE}" dt="2024-06-21T04:30:35.396" v="255" actId="47"/>
        <pc:sldMkLst>
          <pc:docMk/>
          <pc:sldMk cId="4047026515" sldId="762"/>
        </pc:sldMkLst>
      </pc:sldChg>
      <pc:sldMasterChg chg="modSp modSldLayout">
        <pc:chgData name="Stewart Gale" userId="3647ddd2-6040-41ae-a96d-232c23482af8" providerId="ADAL" clId="{759EE454-07A1-408D-828C-4E56B3D1B6DE}" dt="2024-06-20T10:37:06.59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759EE454-07A1-408D-828C-4E56B3D1B6DE}" dt="2024-06-20T10:37:06.59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759EE454-07A1-408D-828C-4E56B3D1B6DE}" dt="2024-06-20T10:37:06.59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759EE454-07A1-408D-828C-4E56B3D1B6DE}" dt="2024-06-20T10:37:06.59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759EE454-07A1-408D-828C-4E56B3D1B6DE}" dt="2024-06-20T10:37:06.59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759EE454-07A1-408D-828C-4E56B3D1B6DE}" dt="2024-06-20T10:37:06.59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759EE454-07A1-408D-828C-4E56B3D1B6DE}" dt="2024-06-20T10:37:06.59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59EE454-07A1-408D-828C-4E56B3D1B6DE}" dt="2024-06-20T10:37:06.59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59EE454-07A1-408D-828C-4E56B3D1B6DE}" dt="2024-06-20T10:37:06.59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59EE454-07A1-408D-828C-4E56B3D1B6DE}" dt="2024-06-20T10:37:06.59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59EE454-07A1-408D-828C-4E56B3D1B6DE}" dt="2024-06-20T10:37:06.59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59EE454-07A1-408D-828C-4E56B3D1B6DE}" dt="2024-06-20T10:37:06.59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759EE454-07A1-408D-828C-4E56B3D1B6DE}" dt="2024-06-20T10:37:06.59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759EE454-07A1-408D-828C-4E56B3D1B6DE}" dt="2024-06-20T10:37:06.59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58E5ABC8-6F85-4F26-A8DC-8FE114A3C3ED}"/>
    <pc:docChg chg="modSld">
      <pc:chgData name="Stewart Gale" userId="3647ddd2-6040-41ae-a96d-232c23482af8" providerId="ADAL" clId="{58E5ABC8-6F85-4F26-A8DC-8FE114A3C3ED}" dt="2021-04-28T05:27:02.092" v="16" actId="1076"/>
      <pc:docMkLst>
        <pc:docMk/>
      </pc:docMkLst>
      <pc:sldChg chg="modSp mod">
        <pc:chgData name="Stewart Gale" userId="3647ddd2-6040-41ae-a96d-232c23482af8" providerId="ADAL" clId="{58E5ABC8-6F85-4F26-A8DC-8FE114A3C3ED}" dt="2021-04-28T05:27:02.092" v="16" actId="1076"/>
        <pc:sldMkLst>
          <pc:docMk/>
          <pc:sldMk cId="4263915525" sldId="758"/>
        </pc:sldMkLst>
        <pc:spChg chg="mod">
          <ac:chgData name="Stewart Gale" userId="3647ddd2-6040-41ae-a96d-232c23482af8" providerId="ADAL" clId="{58E5ABC8-6F85-4F26-A8DC-8FE114A3C3ED}" dt="2021-04-28T05:27:02.092" v="16" actId="1076"/>
          <ac:spMkLst>
            <pc:docMk/>
            <pc:sldMk cId="4263915525" sldId="758"/>
            <ac:spMk id="5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EE7A4-3B9C-4CE3-9E6D-8C26685281BB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4F67B-D833-45FA-8E17-EED04C4A0E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5771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30/08/2024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99456" y="151179"/>
            <a:ext cx="972108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Normal Distribution </a:t>
            </a:r>
          </a:p>
          <a:p>
            <a:pPr algn="ctr"/>
            <a:r>
              <a:rPr lang="en-GB" sz="7200" dirty="0"/>
              <a:t>Normal Cumulative </a:t>
            </a:r>
          </a:p>
          <a:p>
            <a:pPr algn="ctr"/>
            <a:r>
              <a:rPr lang="en-GB" sz="7200" dirty="0"/>
              <a:t>Distribution</a:t>
            </a:r>
          </a:p>
          <a:p>
            <a:pPr algn="ctr"/>
            <a:endParaRPr lang="en-GB" sz="3600" dirty="0"/>
          </a:p>
          <a:p>
            <a:pPr algn="ctr"/>
            <a:r>
              <a:rPr lang="en-GB" sz="8000" dirty="0"/>
              <a:t>Chapter 3 </a:t>
            </a:r>
          </a:p>
          <a:p>
            <a:pPr algn="ctr"/>
            <a:r>
              <a:rPr lang="en-GB" sz="8000" dirty="0"/>
              <a:t>(Part 2 of 7)</a:t>
            </a:r>
          </a:p>
        </p:txBody>
      </p:sp>
    </p:spTree>
    <p:extLst>
      <p:ext uri="{BB962C8B-B14F-4D97-AF65-F5344CB8AC3E}">
        <p14:creationId xmlns:p14="http://schemas.microsoft.com/office/powerpoint/2010/main" val="426391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C5CE84CE-683F-4EFA-AE95-D0E846EA2D3E}"/>
              </a:ext>
            </a:extLst>
          </p:cNvPr>
          <p:cNvSpPr txBox="1"/>
          <p:nvPr/>
        </p:nvSpPr>
        <p:spPr>
          <a:xfrm>
            <a:off x="1811524" y="244095"/>
            <a:ext cx="8568952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Normal Cumulative Distribution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A480EE-B984-4614-A6D8-CF3FA8FB4A19}"/>
              </a:ext>
            </a:extLst>
          </p:cNvPr>
          <p:cNvSpPr txBox="1"/>
          <p:nvPr/>
        </p:nvSpPr>
        <p:spPr>
          <a:xfrm>
            <a:off x="191344" y="1398257"/>
            <a:ext cx="1180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A</a:t>
            </a:r>
            <a:r>
              <a:rPr lang="en-GB" sz="4000" b="1" dirty="0"/>
              <a:t> cumulative distribution </a:t>
            </a:r>
            <a:r>
              <a:rPr lang="en-GB" sz="4000" dirty="0"/>
              <a:t>gives the </a:t>
            </a:r>
          </a:p>
          <a:p>
            <a:pPr algn="ctr"/>
            <a:r>
              <a:rPr lang="en-GB" sz="4000" b="1" dirty="0"/>
              <a:t>running total of the probability </a:t>
            </a:r>
            <a:r>
              <a:rPr lang="en-GB" sz="4000" dirty="0"/>
              <a:t>up to a given value.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2708920"/>
            <a:ext cx="5608806" cy="406028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19936" y="3645025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P (X &lt; 109) = </a:t>
            </a:r>
            <a:r>
              <a:rPr lang="en-GB" sz="3600" b="1" dirty="0">
                <a:solidFill>
                  <a:srgbClr val="0070C0"/>
                </a:solidFill>
              </a:rPr>
              <a:t>Blue Area</a:t>
            </a:r>
          </a:p>
        </p:txBody>
      </p:sp>
      <p:cxnSp>
        <p:nvCxnSpPr>
          <p:cNvPr id="17" name="Straight Arrow Connector 16"/>
          <p:cNvCxnSpPr>
            <a:stCxn id="15" idx="1"/>
          </p:cNvCxnSpPr>
          <p:nvPr/>
        </p:nvCxnSpPr>
        <p:spPr>
          <a:xfrm flipH="1">
            <a:off x="4871864" y="3968190"/>
            <a:ext cx="648072" cy="8289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74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C5CE84CE-683F-4EFA-AE95-D0E846EA2D3E}"/>
              </a:ext>
            </a:extLst>
          </p:cNvPr>
          <p:cNvSpPr txBox="1"/>
          <p:nvPr/>
        </p:nvSpPr>
        <p:spPr>
          <a:xfrm>
            <a:off x="2063552" y="226762"/>
            <a:ext cx="8136904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/>
              <a:t>Normal Distribution – Using a Calculator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0C4E9-E068-4814-A299-9550A5B3AD62}"/>
                  </a:ext>
                </a:extLst>
              </p:cNvPr>
              <p:cNvSpPr txBox="1"/>
              <p:nvPr/>
            </p:nvSpPr>
            <p:spPr>
              <a:xfrm>
                <a:off x="1415480" y="1196730"/>
                <a:ext cx="6864919" cy="11406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IQ is distributed using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100,15</m:t>
                            </m:r>
                          </m:e>
                          <m:sup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3200" dirty="0"/>
                  <a:t>. </a:t>
                </a:r>
              </a:p>
              <a:p>
                <a:pPr algn="ctr"/>
                <a:r>
                  <a:rPr lang="en-GB" sz="3200" dirty="0"/>
                  <a:t>Find 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&lt;109</m:t>
                        </m:r>
                      </m:e>
                    </m:d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0C4E9-E068-4814-A299-9550A5B3A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1196730"/>
                <a:ext cx="6864919" cy="1140633"/>
              </a:xfrm>
              <a:prstGeom prst="rect">
                <a:avLst/>
              </a:prstGeom>
              <a:blipFill>
                <a:blip r:embed="rId2"/>
                <a:stretch>
                  <a:fillRect b="-892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2927648" y="2661000"/>
                <a:ext cx="6864919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GB" sz="3200" dirty="0"/>
                  <a:t>Press MENU</a:t>
                </a:r>
              </a:p>
              <a:p>
                <a:pPr marL="342900" indent="-342900">
                  <a:buAutoNum type="arabicPeriod"/>
                </a:pPr>
                <a:r>
                  <a:rPr lang="en-GB" sz="3200" dirty="0"/>
                  <a:t>Choose DISTRIBUTION </a:t>
                </a:r>
              </a:p>
              <a:p>
                <a:pPr marL="342900" indent="-342900">
                  <a:buAutoNum type="arabicPeriod"/>
                </a:pPr>
                <a:r>
                  <a:rPr lang="en-GB" sz="3200" dirty="0"/>
                  <a:t>Choose Normal CD </a:t>
                </a:r>
              </a:p>
              <a:p>
                <a:pPr marL="342900" indent="-342900">
                  <a:buAutoNum type="arabicPeriod"/>
                </a:pPr>
                <a:r>
                  <a:rPr lang="en-GB" sz="3200" dirty="0"/>
                  <a:t>Any value at least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3200" dirty="0"/>
                  <a:t> below the mean</a:t>
                </a:r>
              </a:p>
              <a:p>
                <a:pPr marL="342900" indent="-342900">
                  <a:buAutoNum type="arabicPeriod"/>
                </a:pPr>
                <a:r>
                  <a:rPr lang="en-GB" sz="3200" dirty="0"/>
                  <a:t>Set upper value as 109.</a:t>
                </a:r>
              </a:p>
              <a:p>
                <a:pPr marL="342900" indent="-342900">
                  <a:buAutoNum type="arabicPeriod"/>
                </a:pPr>
                <a:r>
                  <a:rPr lang="en-GB" sz="3200" dirty="0"/>
                  <a:t>Set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=100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2661000"/>
                <a:ext cx="6864919" cy="3046988"/>
              </a:xfrm>
              <a:prstGeom prst="rect">
                <a:avLst/>
              </a:prstGeom>
              <a:blipFill>
                <a:blip r:embed="rId3"/>
                <a:stretch>
                  <a:fillRect l="-2309" t="-3206" r="-888" b="-62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7099" y="980728"/>
            <a:ext cx="3413905" cy="28076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151784" y="5877272"/>
                <a:ext cx="672004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&lt;109</m:t>
                          </m:r>
                        </m:e>
                      </m: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0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𝟕𝟐𝟓𝟕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(4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𝑑𝑝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5877272"/>
                <a:ext cx="6720045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228" y="2625594"/>
            <a:ext cx="1763803" cy="374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1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0C4E9-E068-4814-A299-9550A5B3AD62}"/>
                  </a:ext>
                </a:extLst>
              </p:cNvPr>
              <p:cNvSpPr txBox="1"/>
              <p:nvPr/>
            </p:nvSpPr>
            <p:spPr>
              <a:xfrm>
                <a:off x="623392" y="332656"/>
                <a:ext cx="11089232" cy="127169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IQ for a given population is, by definition, distributed using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100,15</m:t>
                            </m:r>
                          </m:e>
                          <m:sup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3600" dirty="0"/>
                  <a:t>. Find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&gt;115</m:t>
                        </m:r>
                      </m:e>
                    </m:d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0C4E9-E068-4814-A299-9550A5B3A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32656"/>
                <a:ext cx="11089232" cy="1271695"/>
              </a:xfrm>
              <a:prstGeom prst="rect">
                <a:avLst/>
              </a:prstGeom>
              <a:blipFill>
                <a:blip r:embed="rId2"/>
                <a:stretch>
                  <a:fillRect l="-53" t="-1282" r="-639" b="-854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1059D0D-7C50-4A3B-A319-922AB58A312F}"/>
                  </a:ext>
                </a:extLst>
              </p:cNvPr>
              <p:cNvSpPr txBox="1"/>
              <p:nvPr/>
            </p:nvSpPr>
            <p:spPr>
              <a:xfrm>
                <a:off x="6589824" y="5373216"/>
                <a:ext cx="505079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&gt;115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61059D0D-7C50-4A3B-A319-922AB58A3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824" y="5373216"/>
                <a:ext cx="5050792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1874237"/>
            <a:ext cx="5607907" cy="4363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6628485" y="1997839"/>
                <a:ext cx="3724061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Normal CD</a:t>
                </a:r>
              </a:p>
              <a:p>
                <a:r>
                  <a:rPr lang="en-GB" sz="3600" dirty="0"/>
                  <a:t>Lower value = 115</a:t>
                </a:r>
              </a:p>
              <a:p>
                <a:r>
                  <a:rPr lang="en-GB" sz="3600" dirty="0"/>
                  <a:t>Upper value = 500</a:t>
                </a:r>
              </a:p>
              <a:p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485" y="1997839"/>
                <a:ext cx="3724061" cy="2862322"/>
              </a:xfrm>
              <a:prstGeom prst="rect">
                <a:avLst/>
              </a:prstGeom>
              <a:blipFill>
                <a:blip r:embed="rId5"/>
                <a:stretch>
                  <a:fillRect l="-4910" t="-3412" r="-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219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0C4E9-E068-4814-A299-9550A5B3AD62}"/>
                  </a:ext>
                </a:extLst>
              </p:cNvPr>
              <p:cNvSpPr txBox="1"/>
              <p:nvPr/>
            </p:nvSpPr>
            <p:spPr>
              <a:xfrm>
                <a:off x="1631504" y="230436"/>
                <a:ext cx="9361040" cy="153369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IQ is distributed using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100,15</m:t>
                            </m:r>
                          </m:e>
                          <m:sup>
                            <m:r>
                              <a:rPr lang="en-GB" sz="4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4400" dirty="0"/>
                  <a:t>. </a:t>
                </a:r>
              </a:p>
              <a:p>
                <a:r>
                  <a:rPr lang="en-GB" sz="4400" dirty="0"/>
                  <a:t>Find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≥93</m:t>
                        </m:r>
                      </m:e>
                    </m:d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0C4E9-E068-4814-A299-9550A5B3A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230436"/>
                <a:ext cx="9361040" cy="1533690"/>
              </a:xfrm>
              <a:prstGeom prst="rect">
                <a:avLst/>
              </a:prstGeom>
              <a:blipFill>
                <a:blip r:embed="rId2"/>
                <a:stretch>
                  <a:fillRect l="-945" b="-1191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4871864" y="5722737"/>
                <a:ext cx="698477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≥93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𝟔𝟕𝟗𝟔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(4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𝑑𝑝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5722737"/>
                <a:ext cx="6984776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84" y="1953432"/>
            <a:ext cx="5400600" cy="406091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6240018" y="2132856"/>
                <a:ext cx="3744416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Normal CD</a:t>
                </a:r>
              </a:p>
              <a:p>
                <a:r>
                  <a:rPr lang="en-GB" sz="3600" dirty="0"/>
                  <a:t>Lower value = 93</a:t>
                </a:r>
              </a:p>
              <a:p>
                <a:r>
                  <a:rPr lang="en-GB" sz="3600" dirty="0"/>
                  <a:t>Upper value = 500</a:t>
                </a:r>
              </a:p>
              <a:p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8" y="2132856"/>
                <a:ext cx="3744416" cy="2862322"/>
              </a:xfrm>
              <a:prstGeom prst="rect">
                <a:avLst/>
              </a:prstGeom>
              <a:blipFill>
                <a:blip r:embed="rId5"/>
                <a:stretch>
                  <a:fillRect l="-5049" t="-3412" r="-1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328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A64DFD0-16A8-45DC-87AF-37DC4E90FB74}"/>
                  </a:ext>
                </a:extLst>
              </p:cNvPr>
              <p:cNvSpPr txBox="1"/>
              <p:nvPr/>
            </p:nvSpPr>
            <p:spPr>
              <a:xfrm>
                <a:off x="839416" y="260648"/>
                <a:ext cx="10585176" cy="237969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The criteria for joining Mensa is an IQ of at least 131.</a:t>
                </a:r>
              </a:p>
              <a:p>
                <a:r>
                  <a:rPr lang="en-GB" sz="3600" dirty="0"/>
                  <a:t>Assuming that IQ has the distribution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100,15</m:t>
                            </m:r>
                          </m:e>
                          <m:sup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3600" dirty="0"/>
                  <a:t> </a:t>
                </a:r>
              </a:p>
              <a:p>
                <a:r>
                  <a:rPr lang="en-GB" sz="3600" dirty="0"/>
                  <a:t>for a population, determine what percentage of people </a:t>
                </a:r>
              </a:p>
              <a:p>
                <a:r>
                  <a:rPr lang="en-GB" sz="3600" dirty="0"/>
                  <a:t>are not eligible to join Mensa.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A64DFD0-16A8-45DC-87AF-37DC4E90FB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60648"/>
                <a:ext cx="10585176" cy="2379690"/>
              </a:xfrm>
              <a:prstGeom prst="rect">
                <a:avLst/>
              </a:prstGeom>
              <a:blipFill>
                <a:blip r:embed="rId2"/>
                <a:stretch>
                  <a:fillRect l="-167" t="-238" b="-47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351584" y="5805264"/>
                <a:ext cx="7975453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&lt;131</m:t>
                          </m:r>
                        </m:e>
                      </m:d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𝟗𝟖𝟎𝟔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𝑠𝑓</m:t>
                          </m:r>
                        </m:e>
                      </m:d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5805264"/>
                <a:ext cx="7975453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4655840" y="2726918"/>
                <a:ext cx="3630483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600" b="1" dirty="0"/>
                  <a:t>Normal CD</a:t>
                </a:r>
              </a:p>
              <a:p>
                <a:r>
                  <a:rPr lang="en-GB" sz="3600" dirty="0"/>
                  <a:t>Lower value = 0</a:t>
                </a:r>
              </a:p>
              <a:p>
                <a:r>
                  <a:rPr lang="en-GB" sz="3600" dirty="0"/>
                  <a:t>Upper value = 131</a:t>
                </a:r>
              </a:p>
              <a:p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GB" sz="36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2726918"/>
                <a:ext cx="3630483" cy="2862322"/>
              </a:xfrm>
              <a:prstGeom prst="rect">
                <a:avLst/>
              </a:prstGeom>
              <a:blipFill>
                <a:blip r:embed="rId4"/>
                <a:stretch>
                  <a:fillRect l="-5210" t="-3191" r="-3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90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0C4E9-E068-4814-A299-9550A5B3AD62}"/>
                  </a:ext>
                </a:extLst>
              </p:cNvPr>
              <p:cNvSpPr txBox="1"/>
              <p:nvPr/>
            </p:nvSpPr>
            <p:spPr>
              <a:xfrm>
                <a:off x="1487488" y="332656"/>
                <a:ext cx="9937104" cy="166475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IQ is distributed using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100,15</m:t>
                            </m:r>
                          </m:e>
                          <m:sup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4800" dirty="0"/>
                  <a:t>. </a:t>
                </a:r>
              </a:p>
              <a:p>
                <a:r>
                  <a:rPr lang="en-GB" sz="4800" dirty="0"/>
                  <a:t>Find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110&lt;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&lt;120</m:t>
                        </m:r>
                      </m:e>
                    </m:d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60C4E9-E068-4814-A299-9550A5B3AD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32656"/>
                <a:ext cx="9937104" cy="1664751"/>
              </a:xfrm>
              <a:prstGeom prst="rect">
                <a:avLst/>
              </a:prstGeom>
              <a:blipFill>
                <a:blip r:embed="rId2"/>
                <a:stretch>
                  <a:fillRect l="-1069" r="-1128" b="-1229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457D203-27EB-41A3-8E55-19066B7FE4B3}"/>
                  </a:ext>
                </a:extLst>
              </p:cNvPr>
              <p:cNvSpPr txBox="1"/>
              <p:nvPr/>
            </p:nvSpPr>
            <p:spPr>
              <a:xfrm>
                <a:off x="2063552" y="5805264"/>
                <a:ext cx="916958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110&lt;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&lt;120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𝟏𝟔𝟏𝟑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 (4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𝑑𝑝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457D203-27EB-41A3-8E55-19066B7FE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5805264"/>
                <a:ext cx="916958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/>
              <p:nvPr/>
            </p:nvSpPr>
            <p:spPr>
              <a:xfrm>
                <a:off x="4439816" y="2204864"/>
                <a:ext cx="3960440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Normal CD</a:t>
                </a:r>
              </a:p>
              <a:p>
                <a:r>
                  <a:rPr lang="en-GB" sz="4000" dirty="0"/>
                  <a:t>Lower value = 110</a:t>
                </a:r>
              </a:p>
              <a:p>
                <a:r>
                  <a:rPr lang="en-GB" sz="4000" dirty="0"/>
                  <a:t>Upper value = 120</a:t>
                </a:r>
              </a:p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=15</m:t>
                    </m:r>
                  </m:oMath>
                </a14:m>
                <a:r>
                  <a:rPr lang="en-GB" sz="40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=100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554EDF4-C7E9-48CD-847E-925FD2154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2204864"/>
                <a:ext cx="3960440" cy="3170099"/>
              </a:xfrm>
              <a:prstGeom prst="rect">
                <a:avLst/>
              </a:prstGeom>
              <a:blipFill>
                <a:blip r:embed="rId4"/>
                <a:stretch>
                  <a:fillRect l="-5385" t="-3462" r="-4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132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30669</TotalTime>
  <Words>279</Words>
  <Application>Microsoft Office PowerPoint</Application>
  <PresentationFormat>Widescreen</PresentationFormat>
  <Paragraphs>53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1225</cp:revision>
  <cp:lastPrinted>2018-09-03T10:29:45Z</cp:lastPrinted>
  <dcterms:created xsi:type="dcterms:W3CDTF">2013-02-28T07:36:55Z</dcterms:created>
  <dcterms:modified xsi:type="dcterms:W3CDTF">2024-08-30T07:39:47Z</dcterms:modified>
</cp:coreProperties>
</file>