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63226F-5CA7-4D22-B779-A68715374F68}" v="2" dt="2022-11-16T17:42:56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39" y="5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F63226F-5CA7-4D22-B779-A68715374F68}"/>
    <pc:docChg chg="undo custSel modSld">
      <pc:chgData name="Stewart Gale" userId="3647ddd2-6040-41ae-a96d-232c23482af8" providerId="ADAL" clId="{7F63226F-5CA7-4D22-B779-A68715374F68}" dt="2022-11-16T17:43:34.687" v="210" actId="1076"/>
      <pc:docMkLst>
        <pc:docMk/>
      </pc:docMkLst>
      <pc:sldChg chg="addSp delSp modSp mod">
        <pc:chgData name="Stewart Gale" userId="3647ddd2-6040-41ae-a96d-232c23482af8" providerId="ADAL" clId="{7F63226F-5CA7-4D22-B779-A68715374F68}" dt="2022-11-16T17:39:28.035" v="106" actId="6549"/>
        <pc:sldMkLst>
          <pc:docMk/>
          <pc:sldMk cId="1411885835" sldId="257"/>
        </pc:sldMkLst>
        <pc:spChg chg="del">
          <ac:chgData name="Stewart Gale" userId="3647ddd2-6040-41ae-a96d-232c23482af8" providerId="ADAL" clId="{7F63226F-5CA7-4D22-B779-A68715374F68}" dt="2022-11-16T17:37:25.029" v="3" actId="478"/>
          <ac:spMkLst>
            <pc:docMk/>
            <pc:sldMk cId="1411885835" sldId="257"/>
            <ac:spMk id="2" creationId="{00000000-0000-0000-0000-000000000000}"/>
          </ac:spMkLst>
        </pc:spChg>
        <pc:spChg chg="add mod">
          <ac:chgData name="Stewart Gale" userId="3647ddd2-6040-41ae-a96d-232c23482af8" providerId="ADAL" clId="{7F63226F-5CA7-4D22-B779-A68715374F68}" dt="2022-11-16T17:39:28.035" v="106" actId="6549"/>
          <ac:spMkLst>
            <pc:docMk/>
            <pc:sldMk cId="1411885835" sldId="257"/>
            <ac:spMk id="6" creationId="{FDCE0639-C196-FC1D-6EE5-B85DA4D00956}"/>
          </ac:spMkLst>
        </pc:spChg>
        <pc:picChg chg="del">
          <ac:chgData name="Stewart Gale" userId="3647ddd2-6040-41ae-a96d-232c23482af8" providerId="ADAL" clId="{7F63226F-5CA7-4D22-B779-A68715374F68}" dt="2022-11-16T17:37:25.029" v="3" actId="478"/>
          <ac:picMkLst>
            <pc:docMk/>
            <pc:sldMk cId="1411885835" sldId="257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7F63226F-5CA7-4D22-B779-A68715374F68}" dt="2022-11-16T17:37:25.029" v="3" actId="478"/>
          <ac:picMkLst>
            <pc:docMk/>
            <pc:sldMk cId="1411885835" sldId="257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7F63226F-5CA7-4D22-B779-A68715374F68}" dt="2022-11-16T17:39:54.186" v="107" actId="1076"/>
        <pc:sldMkLst>
          <pc:docMk/>
          <pc:sldMk cId="3628774677" sldId="258"/>
        </pc:sldMkLst>
        <pc:spChg chg="mod">
          <ac:chgData name="Stewart Gale" userId="3647ddd2-6040-41ae-a96d-232c23482af8" providerId="ADAL" clId="{7F63226F-5CA7-4D22-B779-A68715374F68}" dt="2022-11-16T17:39:54.186" v="107" actId="1076"/>
          <ac:spMkLst>
            <pc:docMk/>
            <pc:sldMk cId="3628774677" sldId="258"/>
            <ac:spMk id="4" creationId="{00000000-0000-0000-0000-000000000000}"/>
          </ac:spMkLst>
        </pc:spChg>
      </pc:sldChg>
      <pc:sldChg chg="addSp delSp modSp mod">
        <pc:chgData name="Stewart Gale" userId="3647ddd2-6040-41ae-a96d-232c23482af8" providerId="ADAL" clId="{7F63226F-5CA7-4D22-B779-A68715374F68}" dt="2022-11-16T17:43:34.687" v="210" actId="1076"/>
        <pc:sldMkLst>
          <pc:docMk/>
          <pc:sldMk cId="1558421232" sldId="260"/>
        </pc:sldMkLst>
        <pc:spChg chg="add mod">
          <ac:chgData name="Stewart Gale" userId="3647ddd2-6040-41ae-a96d-232c23482af8" providerId="ADAL" clId="{7F63226F-5CA7-4D22-B779-A68715374F68}" dt="2022-11-16T17:43:11.179" v="201" actId="20577"/>
          <ac:spMkLst>
            <pc:docMk/>
            <pc:sldMk cId="1558421232" sldId="260"/>
            <ac:spMk id="3" creationId="{68207F5E-0668-FFA3-661E-7B3550C267C1}"/>
          </ac:spMkLst>
        </pc:spChg>
        <pc:spChg chg="add mod">
          <ac:chgData name="Stewart Gale" userId="3647ddd2-6040-41ae-a96d-232c23482af8" providerId="ADAL" clId="{7F63226F-5CA7-4D22-B779-A68715374F68}" dt="2022-11-16T17:43:18.331" v="204" actId="1076"/>
          <ac:spMkLst>
            <pc:docMk/>
            <pc:sldMk cId="1558421232" sldId="260"/>
            <ac:spMk id="5" creationId="{87349DE3-04C0-F67E-637B-C13E2AF8F61F}"/>
          </ac:spMkLst>
        </pc:spChg>
        <pc:spChg chg="add mod">
          <ac:chgData name="Stewart Gale" userId="3647ddd2-6040-41ae-a96d-232c23482af8" providerId="ADAL" clId="{7F63226F-5CA7-4D22-B779-A68715374F68}" dt="2022-11-16T17:43:23.593" v="206" actId="1076"/>
          <ac:spMkLst>
            <pc:docMk/>
            <pc:sldMk cId="1558421232" sldId="260"/>
            <ac:spMk id="6" creationId="{F0CDF89B-8162-663F-DF78-21FBB3B6C524}"/>
          </ac:spMkLst>
        </pc:spChg>
        <pc:spChg chg="add mod">
          <ac:chgData name="Stewart Gale" userId="3647ddd2-6040-41ae-a96d-232c23482af8" providerId="ADAL" clId="{7F63226F-5CA7-4D22-B779-A68715374F68}" dt="2022-11-16T17:43:28.874" v="208" actId="1076"/>
          <ac:spMkLst>
            <pc:docMk/>
            <pc:sldMk cId="1558421232" sldId="260"/>
            <ac:spMk id="7" creationId="{CE22EC1B-AF3B-32A0-D94B-ECBDBC5C1323}"/>
          </ac:spMkLst>
        </pc:spChg>
        <pc:spChg chg="add mod">
          <ac:chgData name="Stewart Gale" userId="3647ddd2-6040-41ae-a96d-232c23482af8" providerId="ADAL" clId="{7F63226F-5CA7-4D22-B779-A68715374F68}" dt="2022-11-16T17:43:34.687" v="210" actId="1076"/>
          <ac:spMkLst>
            <pc:docMk/>
            <pc:sldMk cId="1558421232" sldId="260"/>
            <ac:spMk id="8" creationId="{91B921C5-E941-C861-6E66-FABD3B7317BF}"/>
          </ac:spMkLst>
        </pc:spChg>
        <pc:spChg chg="del">
          <ac:chgData name="Stewart Gale" userId="3647ddd2-6040-41ae-a96d-232c23482af8" providerId="ADAL" clId="{7F63226F-5CA7-4D22-B779-A68715374F68}" dt="2022-11-16T17:42:55.173" v="191" actId="21"/>
          <ac:spMkLst>
            <pc:docMk/>
            <pc:sldMk cId="1558421232" sldId="260"/>
            <ac:spMk id="10" creationId="{00000000-0000-0000-0000-000000000000}"/>
          </ac:spMkLst>
        </pc:spChg>
        <pc:spChg chg="del">
          <ac:chgData name="Stewart Gale" userId="3647ddd2-6040-41ae-a96d-232c23482af8" providerId="ADAL" clId="{7F63226F-5CA7-4D22-B779-A68715374F68}" dt="2022-11-16T17:42:55.173" v="191" actId="21"/>
          <ac:spMkLst>
            <pc:docMk/>
            <pc:sldMk cId="1558421232" sldId="260"/>
            <ac:spMk id="11" creationId="{00000000-0000-0000-0000-000000000000}"/>
          </ac:spMkLst>
        </pc:spChg>
        <pc:spChg chg="del">
          <ac:chgData name="Stewart Gale" userId="3647ddd2-6040-41ae-a96d-232c23482af8" providerId="ADAL" clId="{7F63226F-5CA7-4D22-B779-A68715374F68}" dt="2022-11-16T17:42:55.173" v="191" actId="21"/>
          <ac:spMkLst>
            <pc:docMk/>
            <pc:sldMk cId="1558421232" sldId="260"/>
            <ac:spMk id="12" creationId="{00000000-0000-0000-0000-000000000000}"/>
          </ac:spMkLst>
        </pc:spChg>
        <pc:spChg chg="del">
          <ac:chgData name="Stewart Gale" userId="3647ddd2-6040-41ae-a96d-232c23482af8" providerId="ADAL" clId="{7F63226F-5CA7-4D22-B779-A68715374F68}" dt="2022-11-16T17:42:55.173" v="191" actId="21"/>
          <ac:spMkLst>
            <pc:docMk/>
            <pc:sldMk cId="1558421232" sldId="260"/>
            <ac:spMk id="13" creationId="{00000000-0000-0000-0000-000000000000}"/>
          </ac:spMkLst>
        </pc:spChg>
        <pc:picChg chg="del">
          <ac:chgData name="Stewart Gale" userId="3647ddd2-6040-41ae-a96d-232c23482af8" providerId="ADAL" clId="{7F63226F-5CA7-4D22-B779-A68715374F68}" dt="2022-11-16T17:42:37.579" v="188" actId="478"/>
          <ac:picMkLst>
            <pc:docMk/>
            <pc:sldMk cId="1558421232" sldId="260"/>
            <ac:picMk id="4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7F63226F-5CA7-4D22-B779-A68715374F68}" dt="2022-11-16T17:42:32.913" v="187" actId="1076"/>
        <pc:sldMkLst>
          <pc:docMk/>
          <pc:sldMk cId="2823100125" sldId="261"/>
        </pc:sldMkLst>
        <pc:spChg chg="add mod">
          <ac:chgData name="Stewart Gale" userId="3647ddd2-6040-41ae-a96d-232c23482af8" providerId="ADAL" clId="{7F63226F-5CA7-4D22-B779-A68715374F68}" dt="2022-11-16T17:42:10.945" v="180" actId="20577"/>
          <ac:spMkLst>
            <pc:docMk/>
            <pc:sldMk cId="2823100125" sldId="261"/>
            <ac:spMk id="3" creationId="{AD7CECD2-1E68-5FE8-18C3-37511714EF0A}"/>
          </ac:spMkLst>
        </pc:spChg>
        <pc:spChg chg="add mod">
          <ac:chgData name="Stewart Gale" userId="3647ddd2-6040-41ae-a96d-232c23482af8" providerId="ADAL" clId="{7F63226F-5CA7-4D22-B779-A68715374F68}" dt="2022-11-16T17:42:32.913" v="187" actId="1076"/>
          <ac:spMkLst>
            <pc:docMk/>
            <pc:sldMk cId="2823100125" sldId="261"/>
            <ac:spMk id="4" creationId="{F3E31F61-97C5-8F3D-7139-089625074058}"/>
          </ac:spMkLst>
        </pc:spChg>
        <pc:spChg chg="del">
          <ac:chgData name="Stewart Gale" userId="3647ddd2-6040-41ae-a96d-232c23482af8" providerId="ADAL" clId="{7F63226F-5CA7-4D22-B779-A68715374F68}" dt="2022-11-16T17:41:01.813" v="160" actId="21"/>
          <ac:spMkLst>
            <pc:docMk/>
            <pc:sldMk cId="2823100125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7F63226F-5CA7-4D22-B779-A68715374F68}" dt="2022-11-16T17:41:01.813" v="160" actId="21"/>
          <ac:spMkLst>
            <pc:docMk/>
            <pc:sldMk cId="2823100125" sldId="261"/>
            <ac:spMk id="7" creationId="{00000000-0000-0000-0000-000000000000}"/>
          </ac:spMkLst>
        </pc:spChg>
        <pc:spChg chg="del">
          <ac:chgData name="Stewart Gale" userId="3647ddd2-6040-41ae-a96d-232c23482af8" providerId="ADAL" clId="{7F63226F-5CA7-4D22-B779-A68715374F68}" dt="2022-11-16T17:41:01.813" v="160" actId="21"/>
          <ac:spMkLst>
            <pc:docMk/>
            <pc:sldMk cId="2823100125" sldId="261"/>
            <ac:spMk id="8" creationId="{00000000-0000-0000-0000-000000000000}"/>
          </ac:spMkLst>
        </pc:spChg>
        <pc:spChg chg="del">
          <ac:chgData name="Stewart Gale" userId="3647ddd2-6040-41ae-a96d-232c23482af8" providerId="ADAL" clId="{7F63226F-5CA7-4D22-B779-A68715374F68}" dt="2022-11-16T17:41:01.813" v="160" actId="21"/>
          <ac:spMkLst>
            <pc:docMk/>
            <pc:sldMk cId="2823100125" sldId="261"/>
            <ac:spMk id="9" creationId="{00000000-0000-0000-0000-000000000000}"/>
          </ac:spMkLst>
        </pc:spChg>
        <pc:spChg chg="add mod">
          <ac:chgData name="Stewart Gale" userId="3647ddd2-6040-41ae-a96d-232c23482af8" providerId="ADAL" clId="{7F63226F-5CA7-4D22-B779-A68715374F68}" dt="2022-11-16T17:42:27.823" v="185" actId="1076"/>
          <ac:spMkLst>
            <pc:docMk/>
            <pc:sldMk cId="2823100125" sldId="261"/>
            <ac:spMk id="10" creationId="{6265561F-A193-FDC8-49FA-CD1E5F16B850}"/>
          </ac:spMkLst>
        </pc:spChg>
        <pc:spChg chg="add mod">
          <ac:chgData name="Stewart Gale" userId="3647ddd2-6040-41ae-a96d-232c23482af8" providerId="ADAL" clId="{7F63226F-5CA7-4D22-B779-A68715374F68}" dt="2022-11-16T17:42:30.478" v="186" actId="1076"/>
          <ac:spMkLst>
            <pc:docMk/>
            <pc:sldMk cId="2823100125" sldId="261"/>
            <ac:spMk id="11" creationId="{B8AB2620-F1A1-4145-463E-865810D8678D}"/>
          </ac:spMkLst>
        </pc:spChg>
        <pc:spChg chg="add mod">
          <ac:chgData name="Stewart Gale" userId="3647ddd2-6040-41ae-a96d-232c23482af8" providerId="ADAL" clId="{7F63226F-5CA7-4D22-B779-A68715374F68}" dt="2022-11-16T17:42:22.682" v="184" actId="1076"/>
          <ac:spMkLst>
            <pc:docMk/>
            <pc:sldMk cId="2823100125" sldId="261"/>
            <ac:spMk id="12" creationId="{C38FE475-6768-2415-2112-392E2E6EB1D4}"/>
          </ac:spMkLst>
        </pc:spChg>
        <pc:picChg chg="del mod">
          <ac:chgData name="Stewart Gale" userId="3647ddd2-6040-41ae-a96d-232c23482af8" providerId="ADAL" clId="{7F63226F-5CA7-4D22-B779-A68715374F68}" dt="2022-11-16T17:40:16.191" v="110" actId="478"/>
          <ac:picMkLst>
            <pc:docMk/>
            <pc:sldMk cId="2823100125" sldId="261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79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229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040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41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787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273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31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44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573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32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268E4-841C-4AEE-A9FD-419F0B10D28C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D1A65-55DF-4F3A-A348-639DA52E0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075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CE0639-C196-FC1D-6EE5-B85DA4D00956}"/>
              </a:ext>
            </a:extLst>
          </p:cNvPr>
          <p:cNvSpPr txBox="1"/>
          <p:nvPr/>
        </p:nvSpPr>
        <p:spPr>
          <a:xfrm>
            <a:off x="399011" y="305068"/>
            <a:ext cx="1150481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1. </a:t>
            </a:r>
            <a:r>
              <a:rPr lang="en-US" sz="2000" dirty="0"/>
              <a:t>A student measures the mass of an 8cm3 block of brown sugar to be 32g. </a:t>
            </a:r>
          </a:p>
          <a:p>
            <a:r>
              <a:rPr lang="en-US" sz="2000" dirty="0"/>
              <a:t>What is the density of the brown sugar?                 </a:t>
            </a:r>
          </a:p>
          <a:p>
            <a:r>
              <a:rPr lang="en-US" sz="2000" dirty="0"/>
              <a:t>                                                                                             </a:t>
            </a:r>
          </a:p>
          <a:p>
            <a:r>
              <a:rPr lang="en-US" sz="2000" b="1" dirty="0"/>
              <a:t>2. </a:t>
            </a:r>
            <a:r>
              <a:rPr lang="en-US" sz="2000" dirty="0"/>
              <a:t>A chef fills 50 cm3 container with 250 g of cooking oil. What is the density of the oil?</a:t>
            </a:r>
          </a:p>
          <a:p>
            <a:endParaRPr lang="en-US" sz="2000" dirty="0"/>
          </a:p>
          <a:p>
            <a:r>
              <a:rPr lang="en-US" sz="2000" b="1" dirty="0"/>
              <a:t>3. </a:t>
            </a:r>
            <a:r>
              <a:rPr lang="en-US" sz="2000" dirty="0"/>
              <a:t>A piece of cork has a mass of 24g and a density of 6g/cm3. </a:t>
            </a:r>
          </a:p>
          <a:p>
            <a:r>
              <a:rPr lang="en-US" sz="2000" dirty="0"/>
              <a:t>What is the volume of the piece of cork?                     </a:t>
            </a:r>
          </a:p>
          <a:p>
            <a:r>
              <a:rPr lang="en-US" sz="2000" dirty="0"/>
              <a:t>                                                                                          </a:t>
            </a:r>
          </a:p>
          <a:p>
            <a:r>
              <a:rPr lang="en-US" sz="2000" b="1" dirty="0"/>
              <a:t>4. </a:t>
            </a:r>
            <a:r>
              <a:rPr lang="en-US" sz="2000" dirty="0"/>
              <a:t>A carver begins work on a block of granite that has volume of 1000 cm3 and a density of 5 g/cm3.                                       What is the mass of the block of granite?          </a:t>
            </a:r>
          </a:p>
          <a:p>
            <a:r>
              <a:rPr lang="en-US" sz="2000" dirty="0"/>
              <a:t>                                                                 </a:t>
            </a:r>
          </a:p>
          <a:p>
            <a:r>
              <a:rPr lang="en-US" sz="2000" b="1" dirty="0"/>
              <a:t>5. </a:t>
            </a:r>
            <a:r>
              <a:rPr lang="en-US" sz="2000" dirty="0"/>
              <a:t>A box has a volume of 55 cm3 and a density of 5g/cm3. What is the mass of the box?</a:t>
            </a:r>
          </a:p>
          <a:p>
            <a:endParaRPr lang="en-US" sz="2000" dirty="0"/>
          </a:p>
          <a:p>
            <a:r>
              <a:rPr lang="en-US" sz="2000" b="1" dirty="0"/>
              <a:t>6. </a:t>
            </a:r>
            <a:r>
              <a:rPr lang="en-US" sz="2000" dirty="0"/>
              <a:t>A wooden cylinder has a density of 4 g/cm3 and a mass of 48 cm3.</a:t>
            </a:r>
          </a:p>
          <a:p>
            <a:r>
              <a:rPr lang="en-US" sz="2000" dirty="0"/>
              <a:t>What is the volume of the wooden cylinder?                                                                                                     </a:t>
            </a:r>
          </a:p>
          <a:p>
            <a:endParaRPr lang="en-US" sz="2000" dirty="0"/>
          </a:p>
          <a:p>
            <a:r>
              <a:rPr lang="en-US" sz="2000" b="1" dirty="0"/>
              <a:t>7. </a:t>
            </a:r>
            <a:r>
              <a:rPr lang="en-US" sz="2000" dirty="0"/>
              <a:t>A wooden block has a volume of 12 cm3 and a density of 3 g/cm3. </a:t>
            </a:r>
          </a:p>
          <a:p>
            <a:r>
              <a:rPr lang="en-US" sz="2000" dirty="0"/>
              <a:t>What is the mass of the wooden block?                                                                                                                                  </a:t>
            </a:r>
          </a:p>
          <a:p>
            <a:endParaRPr lang="en-US" sz="2000" dirty="0"/>
          </a:p>
          <a:p>
            <a:r>
              <a:rPr lang="en-US" sz="2000" b="1" dirty="0"/>
              <a:t>8. </a:t>
            </a:r>
            <a:r>
              <a:rPr lang="en-US" sz="2000" dirty="0"/>
              <a:t>An ice block measuring 5cm by 5 cm by 5cm has a density of 5g/cm3. </a:t>
            </a:r>
          </a:p>
        </p:txBody>
      </p:sp>
    </p:spTree>
    <p:extLst>
      <p:ext uri="{BB962C8B-B14F-4D97-AF65-F5344CB8AC3E}">
        <p14:creationId xmlns:p14="http://schemas.microsoft.com/office/powerpoint/2010/main" val="1411885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5411" y="2128642"/>
            <a:ext cx="80411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628774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7CECD2-1E68-5FE8-18C3-37511714EF0A}"/>
              </a:ext>
            </a:extLst>
          </p:cNvPr>
          <p:cNvSpPr txBox="1"/>
          <p:nvPr/>
        </p:nvSpPr>
        <p:spPr>
          <a:xfrm>
            <a:off x="238298" y="242606"/>
            <a:ext cx="1183178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1. </a:t>
            </a:r>
            <a:r>
              <a:rPr lang="en-US" sz="3200" dirty="0"/>
              <a:t>A student measures the mass of an 8cm3 block of brown sugar to be 32g. What is the density of the brown sugar?                 </a:t>
            </a:r>
          </a:p>
          <a:p>
            <a:r>
              <a:rPr lang="en-US" sz="3200" dirty="0"/>
              <a:t>                                                                                             </a:t>
            </a:r>
          </a:p>
          <a:p>
            <a:r>
              <a:rPr lang="en-US" sz="3200" b="1" dirty="0"/>
              <a:t>2. </a:t>
            </a:r>
            <a:r>
              <a:rPr lang="en-US" sz="3200" dirty="0"/>
              <a:t>A chef fills 50 cm3 container with 250 g of cooking oil.                 What is the density of the oil?</a:t>
            </a:r>
          </a:p>
          <a:p>
            <a:endParaRPr lang="en-US" sz="3200" dirty="0"/>
          </a:p>
          <a:p>
            <a:r>
              <a:rPr lang="en-US" sz="3200" b="1" dirty="0"/>
              <a:t>3. </a:t>
            </a:r>
            <a:r>
              <a:rPr lang="en-US" sz="3200" dirty="0"/>
              <a:t>A piece of cork has a mass of 24g and a density of 6g/cm3. </a:t>
            </a:r>
          </a:p>
          <a:p>
            <a:r>
              <a:rPr lang="en-US" sz="3200" dirty="0"/>
              <a:t>What is the volume of the piece of cork?                     </a:t>
            </a:r>
          </a:p>
          <a:p>
            <a:r>
              <a:rPr lang="en-US" sz="3200" dirty="0"/>
              <a:t>                                                                                          </a:t>
            </a:r>
          </a:p>
          <a:p>
            <a:r>
              <a:rPr lang="en-US" sz="3200" b="1" dirty="0"/>
              <a:t>4. </a:t>
            </a:r>
            <a:r>
              <a:rPr lang="en-US" sz="3200" dirty="0"/>
              <a:t>A carver begins work on a block of granite that has volume of 1000 cm3 and a density of 5 g/cm3. </a:t>
            </a:r>
          </a:p>
          <a:p>
            <a:r>
              <a:rPr lang="en-US" sz="3200" dirty="0"/>
              <a:t>What is the mass of the block of granite? 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31F61-97C5-8F3D-7139-089625074058}"/>
              </a:ext>
            </a:extLst>
          </p:cNvPr>
          <p:cNvSpPr txBox="1"/>
          <p:nvPr/>
        </p:nvSpPr>
        <p:spPr>
          <a:xfrm>
            <a:off x="8417213" y="727518"/>
            <a:ext cx="1844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0.25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65561F-A193-FDC8-49FA-CD1E5F16B850}"/>
              </a:ext>
            </a:extLst>
          </p:cNvPr>
          <p:cNvSpPr txBox="1"/>
          <p:nvPr/>
        </p:nvSpPr>
        <p:spPr>
          <a:xfrm>
            <a:off x="5472426" y="2127011"/>
            <a:ext cx="1024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AB2620-F1A1-4145-463E-865810D8678D}"/>
              </a:ext>
            </a:extLst>
          </p:cNvPr>
          <p:cNvSpPr txBox="1"/>
          <p:nvPr/>
        </p:nvSpPr>
        <p:spPr>
          <a:xfrm>
            <a:off x="7205124" y="3716419"/>
            <a:ext cx="908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8FE475-6768-2415-2112-392E2E6EB1D4}"/>
              </a:ext>
            </a:extLst>
          </p:cNvPr>
          <p:cNvSpPr txBox="1"/>
          <p:nvPr/>
        </p:nvSpPr>
        <p:spPr>
          <a:xfrm>
            <a:off x="7344659" y="5320919"/>
            <a:ext cx="1844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5000</a:t>
            </a:r>
          </a:p>
        </p:txBody>
      </p:sp>
    </p:spTree>
    <p:extLst>
      <p:ext uri="{BB962C8B-B14F-4D97-AF65-F5344CB8AC3E}">
        <p14:creationId xmlns:p14="http://schemas.microsoft.com/office/powerpoint/2010/main" val="282310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207F5E-0668-FFA3-661E-7B3550C267C1}"/>
              </a:ext>
            </a:extLst>
          </p:cNvPr>
          <p:cNvSpPr txBox="1"/>
          <p:nvPr/>
        </p:nvSpPr>
        <p:spPr>
          <a:xfrm>
            <a:off x="297180" y="262218"/>
            <a:ext cx="1168849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5. </a:t>
            </a:r>
            <a:r>
              <a:rPr lang="en-US" sz="3600" dirty="0"/>
              <a:t>A box has a volume of 55 cm3 and a density of 5g/cm3. What is the mass of the box?</a:t>
            </a:r>
          </a:p>
          <a:p>
            <a:endParaRPr lang="en-US" sz="3600" dirty="0"/>
          </a:p>
          <a:p>
            <a:r>
              <a:rPr lang="en-US" sz="3600" b="1" dirty="0"/>
              <a:t>6. </a:t>
            </a:r>
            <a:r>
              <a:rPr lang="en-US" sz="3600" dirty="0"/>
              <a:t>A wooden cylinder has a density of 4 g/cm3 and a mass of 48 cm3. What is the volume of the wooden cylinder?                                                                                                     </a:t>
            </a:r>
          </a:p>
          <a:p>
            <a:endParaRPr lang="en-US" sz="3600" dirty="0"/>
          </a:p>
          <a:p>
            <a:r>
              <a:rPr lang="en-US" sz="3600" b="1" dirty="0"/>
              <a:t>7. </a:t>
            </a:r>
            <a:r>
              <a:rPr lang="en-US" sz="3600" dirty="0"/>
              <a:t>A wooden block has a volume of 12 cm3 and a density of 3 g/cm3. What is the mass of the wooden block?                                                                                                                                  </a:t>
            </a:r>
          </a:p>
          <a:p>
            <a:endParaRPr lang="en-US" sz="3600" dirty="0"/>
          </a:p>
          <a:p>
            <a:r>
              <a:rPr lang="en-US" sz="3600" b="1" dirty="0"/>
              <a:t>8. </a:t>
            </a:r>
            <a:r>
              <a:rPr lang="en-US" sz="3600" dirty="0"/>
              <a:t>An ice block measuring 5cm by 5 cm by 5cm has a density of 5g/cm3.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349DE3-04C0-F67E-637B-C13E2AF8F61F}"/>
              </a:ext>
            </a:extLst>
          </p:cNvPr>
          <p:cNvSpPr txBox="1"/>
          <p:nvPr/>
        </p:nvSpPr>
        <p:spPr>
          <a:xfrm>
            <a:off x="6020863" y="919483"/>
            <a:ext cx="132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275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CDF89B-8162-663F-DF78-21FBB3B6C524}"/>
              </a:ext>
            </a:extLst>
          </p:cNvPr>
          <p:cNvSpPr txBox="1"/>
          <p:nvPr/>
        </p:nvSpPr>
        <p:spPr>
          <a:xfrm>
            <a:off x="10349235" y="2512436"/>
            <a:ext cx="10948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22EC1B-AF3B-32A0-D94B-ECBDBC5C1323}"/>
              </a:ext>
            </a:extLst>
          </p:cNvPr>
          <p:cNvSpPr txBox="1"/>
          <p:nvPr/>
        </p:nvSpPr>
        <p:spPr>
          <a:xfrm>
            <a:off x="9319084" y="4124349"/>
            <a:ext cx="1030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36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B921C5-E941-C861-6E66-FABD3B7317BF}"/>
              </a:ext>
            </a:extLst>
          </p:cNvPr>
          <p:cNvSpPr txBox="1"/>
          <p:nvPr/>
        </p:nvSpPr>
        <p:spPr>
          <a:xfrm>
            <a:off x="2480492" y="5826341"/>
            <a:ext cx="1492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625</a:t>
            </a:r>
          </a:p>
        </p:txBody>
      </p:sp>
    </p:spTree>
    <p:extLst>
      <p:ext uri="{BB962C8B-B14F-4D97-AF65-F5344CB8AC3E}">
        <p14:creationId xmlns:p14="http://schemas.microsoft.com/office/powerpoint/2010/main" val="1558421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452</Words>
  <Application>Microsoft Office PowerPoint</Application>
  <PresentationFormat>Widescreen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2016-03-21T05:41:36Z</dcterms:created>
  <dcterms:modified xsi:type="dcterms:W3CDTF">2022-11-16T17:43:44Z</dcterms:modified>
</cp:coreProperties>
</file>