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69" r:id="rId2"/>
    <p:sldId id="282" r:id="rId3"/>
    <p:sldId id="266" r:id="rId4"/>
    <p:sldId id="270" r:id="rId5"/>
    <p:sldId id="271" r:id="rId6"/>
    <p:sldId id="272" r:id="rId7"/>
    <p:sldId id="273" r:id="rId8"/>
    <p:sldId id="275" r:id="rId9"/>
    <p:sldId id="274" r:id="rId10"/>
    <p:sldId id="277" r:id="rId11"/>
    <p:sldId id="279" r:id="rId12"/>
    <p:sldId id="263" r:id="rId13"/>
    <p:sldId id="264" r:id="rId14"/>
    <p:sldId id="265" r:id="rId15"/>
    <p:sldId id="280" r:id="rId16"/>
    <p:sldId id="281" r:id="rId17"/>
    <p:sldId id="256" r:id="rId18"/>
    <p:sldId id="262" r:id="rId19"/>
    <p:sldId id="28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9167B3-FC1F-4D2D-AC15-DBF0D60B5B88}" v="32" dt="2024-01-08T07:16:20.1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6" y="69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9A92606D-43CD-460A-8576-0EFF71D3E6CF}"/>
    <pc:docChg chg="custSel addSld modSld modMainMaster modNotesMaster">
      <pc:chgData name="Stewart Gale" userId="3647ddd2-6040-41ae-a96d-232c23482af8" providerId="ADAL" clId="{9A92606D-43CD-460A-8576-0EFF71D3E6CF}" dt="2021-12-11T07:02:58.436" v="60"/>
      <pc:docMkLst>
        <pc:docMk/>
      </pc:docMkLst>
      <pc:sldChg chg="addSp modSp add mod">
        <pc:chgData name="Stewart Gale" userId="3647ddd2-6040-41ae-a96d-232c23482af8" providerId="ADAL" clId="{9A92606D-43CD-460A-8576-0EFF71D3E6CF}" dt="2021-12-11T07:02:45.467" v="57" actId="14100"/>
        <pc:sldMkLst>
          <pc:docMk/>
          <pc:sldMk cId="1072546571" sldId="256"/>
        </pc:sldMkLst>
        <pc:spChg chg="add mod">
          <ac:chgData name="Stewart Gale" userId="3647ddd2-6040-41ae-a96d-232c23482af8" providerId="ADAL" clId="{9A92606D-43CD-460A-8576-0EFF71D3E6CF}" dt="2021-12-11T07:02:45.467" v="57" actId="14100"/>
          <ac:spMkLst>
            <pc:docMk/>
            <pc:sldMk cId="1072546571" sldId="256"/>
            <ac:spMk id="2" creationId="{EC462AA0-6BA4-4DB2-8BED-EF1C87D8C22B}"/>
          </ac:spMkLst>
        </pc:spChg>
      </pc:sldChg>
      <pc:sldChg chg="addSp modSp add">
        <pc:chgData name="Stewart Gale" userId="3647ddd2-6040-41ae-a96d-232c23482af8" providerId="ADAL" clId="{9A92606D-43CD-460A-8576-0EFF71D3E6CF}" dt="2021-12-11T07:02:51.683" v="58"/>
        <pc:sldMkLst>
          <pc:docMk/>
          <pc:sldMk cId="3829518354" sldId="262"/>
        </pc:sldMkLst>
        <pc:spChg chg="add mod">
          <ac:chgData name="Stewart Gale" userId="3647ddd2-6040-41ae-a96d-232c23482af8" providerId="ADAL" clId="{9A92606D-43CD-460A-8576-0EFF71D3E6CF}" dt="2021-12-11T07:02:51.683" v="58"/>
          <ac:spMkLst>
            <pc:docMk/>
            <pc:sldMk cId="3829518354" sldId="262"/>
            <ac:spMk id="8" creationId="{EDC56518-504D-4300-B31C-FED4647EF20F}"/>
          </ac:spMkLst>
        </pc:spChg>
      </pc:sldChg>
      <pc:sldChg chg="modSp">
        <pc:chgData name="Stewart Gale" userId="3647ddd2-6040-41ae-a96d-232c23482af8" providerId="ADAL" clId="{9A92606D-43CD-460A-8576-0EFF71D3E6CF}" dt="2021-12-11T06:58:27.970" v="0"/>
        <pc:sldMkLst>
          <pc:docMk/>
          <pc:sldMk cId="157301349" sldId="263"/>
        </pc:sldMkLst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7301349" sldId="263"/>
            <ac:spMk id="55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7301349" sldId="263"/>
            <ac:spMk id="57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7301349" sldId="263"/>
            <ac:spMk id="59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7301349" sldId="263"/>
            <ac:spMk id="60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7301349" sldId="263"/>
            <ac:spMk id="61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7301349" sldId="263"/>
            <ac:spMk id="70" creationId="{00000000-0000-0000-0000-000000000000}"/>
          </ac:spMkLst>
        </pc:spChg>
        <pc:grpChg chg="mod">
          <ac:chgData name="Stewart Gale" userId="3647ddd2-6040-41ae-a96d-232c23482af8" providerId="ADAL" clId="{9A92606D-43CD-460A-8576-0EFF71D3E6CF}" dt="2021-12-11T06:58:27.970" v="0"/>
          <ac:grpSpMkLst>
            <pc:docMk/>
            <pc:sldMk cId="157301349" sldId="26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28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30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32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34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36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38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39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40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41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42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43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44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45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46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47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48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49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50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51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52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53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54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58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3"/>
            <ac:cxnSpMk id="63" creationId="{00000000-0000-0000-0000-000000000000}"/>
          </ac:cxnSpMkLst>
        </pc:cxnChg>
      </pc:sldChg>
      <pc:sldChg chg="modSp">
        <pc:chgData name="Stewart Gale" userId="3647ddd2-6040-41ae-a96d-232c23482af8" providerId="ADAL" clId="{9A92606D-43CD-460A-8576-0EFF71D3E6CF}" dt="2021-12-11T06:58:27.970" v="0"/>
        <pc:sldMkLst>
          <pc:docMk/>
          <pc:sldMk cId="157301349" sldId="264"/>
        </pc:sldMkLst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7301349" sldId="264"/>
            <ac:spMk id="55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7301349" sldId="264"/>
            <ac:spMk id="57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7301349" sldId="264"/>
            <ac:spMk id="59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7301349" sldId="264"/>
            <ac:spMk id="60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7301349" sldId="264"/>
            <ac:spMk id="61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7301349" sldId="264"/>
            <ac:spMk id="70" creationId="{00000000-0000-0000-0000-000000000000}"/>
          </ac:spMkLst>
        </pc:spChg>
        <pc:grpChg chg="mod">
          <ac:chgData name="Stewart Gale" userId="3647ddd2-6040-41ae-a96d-232c23482af8" providerId="ADAL" clId="{9A92606D-43CD-460A-8576-0EFF71D3E6CF}" dt="2021-12-11T06:58:27.970" v="0"/>
          <ac:grpSpMkLst>
            <pc:docMk/>
            <pc:sldMk cId="157301349" sldId="26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28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30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32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34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36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38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39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40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41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42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43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44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45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46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47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48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49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50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51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52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53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54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58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4"/>
            <ac:cxnSpMk id="63" creationId="{00000000-0000-0000-0000-000000000000}"/>
          </ac:cxnSpMkLst>
        </pc:cxnChg>
      </pc:sldChg>
      <pc:sldChg chg="modSp">
        <pc:chgData name="Stewart Gale" userId="3647ddd2-6040-41ae-a96d-232c23482af8" providerId="ADAL" clId="{9A92606D-43CD-460A-8576-0EFF71D3E6CF}" dt="2021-12-11T06:58:27.970" v="0"/>
        <pc:sldMkLst>
          <pc:docMk/>
          <pc:sldMk cId="157301349" sldId="265"/>
        </pc:sldMkLst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7301349" sldId="265"/>
            <ac:spMk id="55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7301349" sldId="265"/>
            <ac:spMk id="57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7301349" sldId="265"/>
            <ac:spMk id="59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7301349" sldId="265"/>
            <ac:spMk id="60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7301349" sldId="265"/>
            <ac:spMk id="61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7301349" sldId="265"/>
            <ac:spMk id="70" creationId="{00000000-0000-0000-0000-000000000000}"/>
          </ac:spMkLst>
        </pc:spChg>
        <pc:grpChg chg="mod">
          <ac:chgData name="Stewart Gale" userId="3647ddd2-6040-41ae-a96d-232c23482af8" providerId="ADAL" clId="{9A92606D-43CD-460A-8576-0EFF71D3E6CF}" dt="2021-12-11T06:58:27.970" v="0"/>
          <ac:grpSpMkLst>
            <pc:docMk/>
            <pc:sldMk cId="157301349" sldId="26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28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30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32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34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36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38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39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40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41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42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43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44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45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46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47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48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49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50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51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52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53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54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58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7301349" sldId="265"/>
            <ac:cxnSpMk id="63" creationId="{00000000-0000-0000-0000-000000000000}"/>
          </ac:cxnSpMkLst>
        </pc:cxnChg>
      </pc:sldChg>
      <pc:sldChg chg="modSp">
        <pc:chgData name="Stewart Gale" userId="3647ddd2-6040-41ae-a96d-232c23482af8" providerId="ADAL" clId="{9A92606D-43CD-460A-8576-0EFF71D3E6CF}" dt="2021-12-11T06:58:27.970" v="0"/>
        <pc:sldMkLst>
          <pc:docMk/>
          <pc:sldMk cId="567769796" sldId="266"/>
        </pc:sldMkLst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567769796" sldId="266"/>
            <ac:spMk id="3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567769796" sldId="266"/>
            <ac:spMk id="6" creationId="{00000000-0000-0000-0000-000000000000}"/>
          </ac:spMkLst>
        </pc:spChg>
        <pc:picChg chg="mod">
          <ac:chgData name="Stewart Gale" userId="3647ddd2-6040-41ae-a96d-232c23482af8" providerId="ADAL" clId="{9A92606D-43CD-460A-8576-0EFF71D3E6CF}" dt="2021-12-11T06:58:27.970" v="0"/>
          <ac:picMkLst>
            <pc:docMk/>
            <pc:sldMk cId="567769796" sldId="266"/>
            <ac:picMk id="2" creationId="{00000000-0000-0000-0000-000000000000}"/>
          </ac:picMkLst>
        </pc:picChg>
      </pc:sldChg>
      <pc:sldChg chg="delSp modSp mod delAnim">
        <pc:chgData name="Stewart Gale" userId="3647ddd2-6040-41ae-a96d-232c23482af8" providerId="ADAL" clId="{9A92606D-43CD-460A-8576-0EFF71D3E6CF}" dt="2021-12-11T06:58:47.804" v="12" actId="1076"/>
        <pc:sldMkLst>
          <pc:docMk/>
          <pc:sldMk cId="227308668" sldId="269"/>
        </pc:sldMkLst>
        <pc:spChg chg="mod">
          <ac:chgData name="Stewart Gale" userId="3647ddd2-6040-41ae-a96d-232c23482af8" providerId="ADAL" clId="{9A92606D-43CD-460A-8576-0EFF71D3E6CF}" dt="2021-12-11T06:58:47.804" v="12" actId="1076"/>
          <ac:spMkLst>
            <pc:docMk/>
            <pc:sldMk cId="227308668" sldId="269"/>
            <ac:spMk id="2" creationId="{00000000-0000-0000-0000-000000000000}"/>
          </ac:spMkLst>
        </pc:spChg>
        <pc:spChg chg="del mod">
          <ac:chgData name="Stewart Gale" userId="3647ddd2-6040-41ae-a96d-232c23482af8" providerId="ADAL" clId="{9A92606D-43CD-460A-8576-0EFF71D3E6CF}" dt="2021-12-11T06:58:34.530" v="2" actId="478"/>
          <ac:spMkLst>
            <pc:docMk/>
            <pc:sldMk cId="227308668" sldId="269"/>
            <ac:spMk id="3" creationId="{00000000-0000-0000-0000-000000000000}"/>
          </ac:spMkLst>
        </pc:spChg>
        <pc:spChg chg="del mod">
          <ac:chgData name="Stewart Gale" userId="3647ddd2-6040-41ae-a96d-232c23482af8" providerId="ADAL" clId="{9A92606D-43CD-460A-8576-0EFF71D3E6CF}" dt="2021-12-11T06:58:34.530" v="2" actId="478"/>
          <ac:spMkLst>
            <pc:docMk/>
            <pc:sldMk cId="227308668" sldId="269"/>
            <ac:spMk id="5" creationId="{00000000-0000-0000-0000-000000000000}"/>
          </ac:spMkLst>
        </pc:spChg>
      </pc:sldChg>
      <pc:sldChg chg="modSp">
        <pc:chgData name="Stewart Gale" userId="3647ddd2-6040-41ae-a96d-232c23482af8" providerId="ADAL" clId="{9A92606D-43CD-460A-8576-0EFF71D3E6CF}" dt="2021-12-11T06:58:27.970" v="0"/>
        <pc:sldMkLst>
          <pc:docMk/>
          <pc:sldMk cId="354429784" sldId="270"/>
        </pc:sldMkLst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354429784" sldId="270"/>
            <ac:spMk id="5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354429784" sldId="270"/>
            <ac:spMk id="6" creationId="{00000000-0000-0000-0000-000000000000}"/>
          </ac:spMkLst>
        </pc:spChg>
        <pc:picChg chg="mod">
          <ac:chgData name="Stewart Gale" userId="3647ddd2-6040-41ae-a96d-232c23482af8" providerId="ADAL" clId="{9A92606D-43CD-460A-8576-0EFF71D3E6CF}" dt="2021-12-11T06:58:27.970" v="0"/>
          <ac:picMkLst>
            <pc:docMk/>
            <pc:sldMk cId="354429784" sldId="270"/>
            <ac:picMk id="1026" creationId="{00000000-0000-0000-0000-000000000000}"/>
          </ac:picMkLst>
        </pc:picChg>
      </pc:sldChg>
      <pc:sldChg chg="modSp">
        <pc:chgData name="Stewart Gale" userId="3647ddd2-6040-41ae-a96d-232c23482af8" providerId="ADAL" clId="{9A92606D-43CD-460A-8576-0EFF71D3E6CF}" dt="2021-12-11T06:58:27.970" v="0"/>
        <pc:sldMkLst>
          <pc:docMk/>
          <pc:sldMk cId="121813683" sldId="271"/>
        </pc:sldMkLst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21813683" sldId="271"/>
            <ac:spMk id="5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21813683" sldId="271"/>
            <ac:spMk id="6" creationId="{00000000-0000-0000-0000-000000000000}"/>
          </ac:spMkLst>
        </pc:spChg>
        <pc:picChg chg="mod">
          <ac:chgData name="Stewart Gale" userId="3647ddd2-6040-41ae-a96d-232c23482af8" providerId="ADAL" clId="{9A92606D-43CD-460A-8576-0EFF71D3E6CF}" dt="2021-12-11T06:58:27.970" v="0"/>
          <ac:picMkLst>
            <pc:docMk/>
            <pc:sldMk cId="121813683" sldId="271"/>
            <ac:picMk id="2050" creationId="{00000000-0000-0000-0000-000000000000}"/>
          </ac:picMkLst>
        </pc:picChg>
      </pc:sldChg>
      <pc:sldChg chg="modSp">
        <pc:chgData name="Stewart Gale" userId="3647ddd2-6040-41ae-a96d-232c23482af8" providerId="ADAL" clId="{9A92606D-43CD-460A-8576-0EFF71D3E6CF}" dt="2021-12-11T06:58:27.970" v="0"/>
        <pc:sldMkLst>
          <pc:docMk/>
          <pc:sldMk cId="2765715968" sldId="272"/>
        </pc:sldMkLst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2765715968" sldId="272"/>
            <ac:spMk id="5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2765715968" sldId="272"/>
            <ac:spMk id="6" creationId="{00000000-0000-0000-0000-000000000000}"/>
          </ac:spMkLst>
        </pc:spChg>
        <pc:picChg chg="mod">
          <ac:chgData name="Stewart Gale" userId="3647ddd2-6040-41ae-a96d-232c23482af8" providerId="ADAL" clId="{9A92606D-43CD-460A-8576-0EFF71D3E6CF}" dt="2021-12-11T06:58:27.970" v="0"/>
          <ac:picMkLst>
            <pc:docMk/>
            <pc:sldMk cId="2765715968" sldId="272"/>
            <ac:picMk id="3074" creationId="{00000000-0000-0000-0000-000000000000}"/>
          </ac:picMkLst>
        </pc:picChg>
      </pc:sldChg>
      <pc:sldChg chg="modSp">
        <pc:chgData name="Stewart Gale" userId="3647ddd2-6040-41ae-a96d-232c23482af8" providerId="ADAL" clId="{9A92606D-43CD-460A-8576-0EFF71D3E6CF}" dt="2021-12-11T06:58:27.970" v="0"/>
        <pc:sldMkLst>
          <pc:docMk/>
          <pc:sldMk cId="1000371612" sldId="273"/>
        </pc:sldMkLst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000371612" sldId="273"/>
            <ac:spMk id="5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000371612" sldId="273"/>
            <ac:spMk id="6" creationId="{00000000-0000-0000-0000-000000000000}"/>
          </ac:spMkLst>
        </pc:spChg>
        <pc:picChg chg="mod">
          <ac:chgData name="Stewart Gale" userId="3647ddd2-6040-41ae-a96d-232c23482af8" providerId="ADAL" clId="{9A92606D-43CD-460A-8576-0EFF71D3E6CF}" dt="2021-12-11T06:58:27.970" v="0"/>
          <ac:picMkLst>
            <pc:docMk/>
            <pc:sldMk cId="1000371612" sldId="273"/>
            <ac:picMk id="4" creationId="{00000000-0000-0000-0000-000000000000}"/>
          </ac:picMkLst>
        </pc:picChg>
      </pc:sldChg>
      <pc:sldChg chg="modSp">
        <pc:chgData name="Stewart Gale" userId="3647ddd2-6040-41ae-a96d-232c23482af8" providerId="ADAL" clId="{9A92606D-43CD-460A-8576-0EFF71D3E6CF}" dt="2021-12-11T06:58:27.970" v="0"/>
        <pc:sldMkLst>
          <pc:docMk/>
          <pc:sldMk cId="2187057671" sldId="274"/>
        </pc:sldMkLst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2187057671" sldId="274"/>
            <ac:spMk id="2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2187057671" sldId="274"/>
            <ac:spMk id="3" creationId="{00000000-0000-0000-0000-000000000000}"/>
          </ac:spMkLst>
        </pc:spChg>
        <pc:picChg chg="mod">
          <ac:chgData name="Stewart Gale" userId="3647ddd2-6040-41ae-a96d-232c23482af8" providerId="ADAL" clId="{9A92606D-43CD-460A-8576-0EFF71D3E6CF}" dt="2021-12-11T06:58:27.970" v="0"/>
          <ac:picMkLst>
            <pc:docMk/>
            <pc:sldMk cId="2187057671" sldId="274"/>
            <ac:picMk id="5" creationId="{00000000-0000-0000-0000-000000000000}"/>
          </ac:picMkLst>
        </pc:picChg>
      </pc:sldChg>
      <pc:sldChg chg="modSp">
        <pc:chgData name="Stewart Gale" userId="3647ddd2-6040-41ae-a96d-232c23482af8" providerId="ADAL" clId="{9A92606D-43CD-460A-8576-0EFF71D3E6CF}" dt="2021-12-11T06:58:27.970" v="0"/>
        <pc:sldMkLst>
          <pc:docMk/>
          <pc:sldMk cId="3797130170" sldId="275"/>
        </pc:sldMkLst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3797130170" sldId="275"/>
            <ac:spMk id="5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3797130170" sldId="275"/>
            <ac:spMk id="7" creationId="{00000000-0000-0000-0000-000000000000}"/>
          </ac:spMkLst>
        </pc:spChg>
        <pc:picChg chg="mod">
          <ac:chgData name="Stewart Gale" userId="3647ddd2-6040-41ae-a96d-232c23482af8" providerId="ADAL" clId="{9A92606D-43CD-460A-8576-0EFF71D3E6CF}" dt="2021-12-11T06:58:27.970" v="0"/>
          <ac:picMkLst>
            <pc:docMk/>
            <pc:sldMk cId="3797130170" sldId="275"/>
            <ac:picMk id="4098" creationId="{00000000-0000-0000-0000-000000000000}"/>
          </ac:picMkLst>
        </pc:picChg>
      </pc:sldChg>
      <pc:sldChg chg="modSp">
        <pc:chgData name="Stewart Gale" userId="3647ddd2-6040-41ae-a96d-232c23482af8" providerId="ADAL" clId="{9A92606D-43CD-460A-8576-0EFF71D3E6CF}" dt="2021-12-11T06:58:27.970" v="0"/>
        <pc:sldMkLst>
          <pc:docMk/>
          <pc:sldMk cId="4058287500" sldId="277"/>
        </pc:sldMkLst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4058287500" sldId="277"/>
            <ac:spMk id="4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4058287500" sldId="277"/>
            <ac:spMk id="55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4058287500" sldId="277"/>
            <ac:spMk id="56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4058287500" sldId="277"/>
            <ac:spMk id="66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4058287500" sldId="277"/>
            <ac:spMk id="69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4058287500" sldId="277"/>
            <ac:spMk id="70" creationId="{00000000-0000-0000-0000-000000000000}"/>
          </ac:spMkLst>
        </pc:spChg>
        <pc:grpChg chg="mod">
          <ac:chgData name="Stewart Gale" userId="3647ddd2-6040-41ae-a96d-232c23482af8" providerId="ADAL" clId="{9A92606D-43CD-460A-8576-0EFF71D3E6CF}" dt="2021-12-11T06:58:27.970" v="0"/>
          <ac:grpSpMkLst>
            <pc:docMk/>
            <pc:sldMk cId="4058287500" sldId="27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28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30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32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34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36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38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39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40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41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42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43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44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45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46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47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48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49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50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51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52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53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54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58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058287500" sldId="277"/>
            <ac:cxnSpMk id="63" creationId="{00000000-0000-0000-0000-000000000000}"/>
          </ac:cxnSpMkLst>
        </pc:cxnChg>
      </pc:sldChg>
      <pc:sldChg chg="modSp">
        <pc:chgData name="Stewart Gale" userId="3647ddd2-6040-41ae-a96d-232c23482af8" providerId="ADAL" clId="{9A92606D-43CD-460A-8576-0EFF71D3E6CF}" dt="2021-12-11T06:58:27.970" v="0"/>
        <pc:sldMkLst>
          <pc:docMk/>
          <pc:sldMk cId="4154441275" sldId="279"/>
        </pc:sldMkLst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4154441275" sldId="279"/>
            <ac:spMk id="4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4154441275" sldId="279"/>
            <ac:spMk id="55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4154441275" sldId="279"/>
            <ac:spMk id="57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4154441275" sldId="279"/>
            <ac:spMk id="66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4154441275" sldId="279"/>
            <ac:spMk id="69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4154441275" sldId="279"/>
            <ac:spMk id="70" creationId="{00000000-0000-0000-0000-000000000000}"/>
          </ac:spMkLst>
        </pc:spChg>
        <pc:grpChg chg="mod">
          <ac:chgData name="Stewart Gale" userId="3647ddd2-6040-41ae-a96d-232c23482af8" providerId="ADAL" clId="{9A92606D-43CD-460A-8576-0EFF71D3E6CF}" dt="2021-12-11T06:58:27.970" v="0"/>
          <ac:grpSpMkLst>
            <pc:docMk/>
            <pc:sldMk cId="4154441275" sldId="27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28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30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32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34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36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38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39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40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41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42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43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44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45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46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47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48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49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50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51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52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53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54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58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4154441275" sldId="279"/>
            <ac:cxnSpMk id="63" creationId="{00000000-0000-0000-0000-000000000000}"/>
          </ac:cxnSpMkLst>
        </pc:cxnChg>
      </pc:sldChg>
      <pc:sldChg chg="modSp">
        <pc:chgData name="Stewart Gale" userId="3647ddd2-6040-41ae-a96d-232c23482af8" providerId="ADAL" clId="{9A92606D-43CD-460A-8576-0EFF71D3E6CF}" dt="2021-12-11T06:58:27.970" v="0"/>
        <pc:sldMkLst>
          <pc:docMk/>
          <pc:sldMk cId="303015095" sldId="280"/>
        </pc:sldMkLst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303015095" sldId="280"/>
            <ac:spMk id="7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303015095" sldId="280"/>
            <ac:spMk id="8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303015095" sldId="280"/>
            <ac:spMk id="9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303015095" sldId="280"/>
            <ac:spMk id="10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303015095" sldId="280"/>
            <ac:spMk id="11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303015095" sldId="280"/>
            <ac:spMk id="12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303015095" sldId="280"/>
            <ac:spMk id="13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303015095" sldId="280"/>
            <ac:spMk id="14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303015095" sldId="280"/>
            <ac:spMk id="15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303015095" sldId="280"/>
            <ac:spMk id="16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303015095" sldId="280"/>
            <ac:spMk id="17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303015095" sldId="280"/>
            <ac:spMk id="18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303015095" sldId="280"/>
            <ac:spMk id="19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303015095" sldId="280"/>
            <ac:spMk id="20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303015095" sldId="280"/>
            <ac:spMk id="22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303015095" sldId="280"/>
            <ac:spMk id="23" creationId="{00000000-0000-0000-0000-000000000000}"/>
          </ac:spMkLst>
        </pc:spChg>
        <pc:picChg chg="mod">
          <ac:chgData name="Stewart Gale" userId="3647ddd2-6040-41ae-a96d-232c23482af8" providerId="ADAL" clId="{9A92606D-43CD-460A-8576-0EFF71D3E6CF}" dt="2021-12-11T06:58:27.970" v="0"/>
          <ac:picMkLst>
            <pc:docMk/>
            <pc:sldMk cId="303015095" sldId="280"/>
            <ac:picMk id="69" creationId="{00000000-0000-0000-0000-000000000000}"/>
          </ac:picMkLst>
        </pc:pic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303015095" sldId="280"/>
            <ac:cxnSpMk id="71" creationId="{00000000-0000-0000-0000-000000000000}"/>
          </ac:cxnSpMkLst>
        </pc:cxnChg>
      </pc:sldChg>
      <pc:sldChg chg="modSp">
        <pc:chgData name="Stewart Gale" userId="3647ddd2-6040-41ae-a96d-232c23482af8" providerId="ADAL" clId="{9A92606D-43CD-460A-8576-0EFF71D3E6CF}" dt="2021-12-11T06:58:27.970" v="0"/>
        <pc:sldMkLst>
          <pc:docMk/>
          <pc:sldMk cId="1565111082" sldId="281"/>
        </pc:sldMkLst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65111082" sldId="281"/>
            <ac:spMk id="4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65111082" sldId="281"/>
            <ac:spMk id="49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65111082" sldId="281"/>
            <ac:spMk id="50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65111082" sldId="281"/>
            <ac:spMk id="51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65111082" sldId="281"/>
            <ac:spMk id="52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65111082" sldId="281"/>
            <ac:spMk id="53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65111082" sldId="281"/>
            <ac:spMk id="54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65111082" sldId="281"/>
            <ac:spMk id="55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65111082" sldId="281"/>
            <ac:spMk id="56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65111082" sldId="281"/>
            <ac:spMk id="57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65111082" sldId="281"/>
            <ac:spMk id="58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65111082" sldId="281"/>
            <ac:spMk id="59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65111082" sldId="281"/>
            <ac:spMk id="60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65111082" sldId="281"/>
            <ac:spMk id="61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k cId="1565111082" sldId="281"/>
            <ac:spMk id="62" creationId="{00000000-0000-0000-0000-000000000000}"/>
          </ac:spMkLst>
        </pc:spChg>
        <pc:picChg chg="mod">
          <ac:chgData name="Stewart Gale" userId="3647ddd2-6040-41ae-a96d-232c23482af8" providerId="ADAL" clId="{9A92606D-43CD-460A-8576-0EFF71D3E6CF}" dt="2021-12-11T06:58:27.970" v="0"/>
          <ac:picMkLst>
            <pc:docMk/>
            <pc:sldMk cId="1565111082" sldId="281"/>
            <ac:picMk id="48" creationId="{00000000-0000-0000-0000-000000000000}"/>
          </ac:picMkLst>
        </pc:pic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65111082" sldId="281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9A92606D-43CD-460A-8576-0EFF71D3E6CF}" dt="2021-12-11T06:58:27.970" v="0"/>
          <ac:cxnSpMkLst>
            <pc:docMk/>
            <pc:sldMk cId="1565111082" sldId="281"/>
            <ac:cxnSpMk id="23" creationId="{00000000-0000-0000-0000-000000000000}"/>
          </ac:cxnSpMkLst>
        </pc:cxnChg>
      </pc:sldChg>
      <pc:sldChg chg="delSp modSp add mod">
        <pc:chgData name="Stewart Gale" userId="3647ddd2-6040-41ae-a96d-232c23482af8" providerId="ADAL" clId="{9A92606D-43CD-460A-8576-0EFF71D3E6CF}" dt="2021-12-11T06:59:08.711" v="25" actId="1076"/>
        <pc:sldMkLst>
          <pc:docMk/>
          <pc:sldMk cId="2581919991" sldId="282"/>
        </pc:sldMkLst>
        <pc:spChg chg="del">
          <ac:chgData name="Stewart Gale" userId="3647ddd2-6040-41ae-a96d-232c23482af8" providerId="ADAL" clId="{9A92606D-43CD-460A-8576-0EFF71D3E6CF}" dt="2021-12-11T06:58:51.263" v="13" actId="478"/>
          <ac:spMkLst>
            <pc:docMk/>
            <pc:sldMk cId="2581919991" sldId="282"/>
            <ac:spMk id="2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9:08.711" v="25" actId="1076"/>
          <ac:spMkLst>
            <pc:docMk/>
            <pc:sldMk cId="2581919991" sldId="282"/>
            <ac:spMk id="3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58.182" v="19" actId="122"/>
          <ac:spMkLst>
            <pc:docMk/>
            <pc:sldMk cId="2581919991" sldId="282"/>
            <ac:spMk id="5" creationId="{00000000-0000-0000-0000-000000000000}"/>
          </ac:spMkLst>
        </pc:spChg>
      </pc:sldChg>
      <pc:sldChg chg="addSp modSp add">
        <pc:chgData name="Stewart Gale" userId="3647ddd2-6040-41ae-a96d-232c23482af8" providerId="ADAL" clId="{9A92606D-43CD-460A-8576-0EFF71D3E6CF}" dt="2021-12-11T07:02:54.837" v="59"/>
        <pc:sldMkLst>
          <pc:docMk/>
          <pc:sldMk cId="173929284" sldId="283"/>
        </pc:sldMkLst>
        <pc:spChg chg="add mod">
          <ac:chgData name="Stewart Gale" userId="3647ddd2-6040-41ae-a96d-232c23482af8" providerId="ADAL" clId="{9A92606D-43CD-460A-8576-0EFF71D3E6CF}" dt="2021-12-11T07:02:54.837" v="59"/>
          <ac:spMkLst>
            <pc:docMk/>
            <pc:sldMk cId="173929284" sldId="283"/>
            <ac:spMk id="8" creationId="{FF2DF65C-9AD9-40F3-9F41-68B39686AD6F}"/>
          </ac:spMkLst>
        </pc:spChg>
      </pc:sldChg>
      <pc:sldChg chg="addSp modSp add">
        <pc:chgData name="Stewart Gale" userId="3647ddd2-6040-41ae-a96d-232c23482af8" providerId="ADAL" clId="{9A92606D-43CD-460A-8576-0EFF71D3E6CF}" dt="2021-12-11T07:02:58.436" v="60"/>
        <pc:sldMkLst>
          <pc:docMk/>
          <pc:sldMk cId="2006400585" sldId="284"/>
        </pc:sldMkLst>
        <pc:spChg chg="add mod">
          <ac:chgData name="Stewart Gale" userId="3647ddd2-6040-41ae-a96d-232c23482af8" providerId="ADAL" clId="{9A92606D-43CD-460A-8576-0EFF71D3E6CF}" dt="2021-12-11T07:02:58.436" v="60"/>
          <ac:spMkLst>
            <pc:docMk/>
            <pc:sldMk cId="2006400585" sldId="284"/>
            <ac:spMk id="8" creationId="{D5A0C8FC-E4E2-4279-904E-BF720257A18C}"/>
          </ac:spMkLst>
        </pc:spChg>
      </pc:sldChg>
      <pc:sldMasterChg chg="modSp modSldLayout">
        <pc:chgData name="Stewart Gale" userId="3647ddd2-6040-41ae-a96d-232c23482af8" providerId="ADAL" clId="{9A92606D-43CD-460A-8576-0EFF71D3E6CF}" dt="2021-12-11T06:58:27.970" v="0"/>
        <pc:sldMasterMkLst>
          <pc:docMk/>
          <pc:sldMasterMk cId="3108675632" sldId="2147483672"/>
        </pc:sldMasterMkLst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asterMk cId="3108675632" sldId="2147483672"/>
            <ac:spMk id="2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asterMk cId="3108675632" sldId="2147483672"/>
            <ac:spMk id="3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asterMk cId="3108675632" sldId="2147483672"/>
            <ac:spMk id="4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asterMk cId="3108675632" sldId="2147483672"/>
            <ac:spMk id="5" creationId="{00000000-0000-0000-0000-000000000000}"/>
          </ac:spMkLst>
        </pc:spChg>
        <pc:spChg chg="mod">
          <ac:chgData name="Stewart Gale" userId="3647ddd2-6040-41ae-a96d-232c23482af8" providerId="ADAL" clId="{9A92606D-43CD-460A-8576-0EFF71D3E6CF}" dt="2021-12-11T06:58:27.970" v="0"/>
          <ac:spMkLst>
            <pc:docMk/>
            <pc:sldMasterMk cId="3108675632" sldId="2147483672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9A92606D-43CD-460A-8576-0EFF71D3E6CF}" dt="2021-12-11T06:58:27.970" v="0"/>
          <pc:sldLayoutMkLst>
            <pc:docMk/>
            <pc:sldMasterMk cId="3108675632" sldId="2147483672"/>
            <pc:sldLayoutMk cId="1628843084" sldId="2147483673"/>
          </pc:sldLayoutMkLst>
          <pc:spChg chg="mod">
            <ac:chgData name="Stewart Gale" userId="3647ddd2-6040-41ae-a96d-232c23482af8" providerId="ADAL" clId="{9A92606D-43CD-460A-8576-0EFF71D3E6CF}" dt="2021-12-11T06:58:27.970" v="0"/>
            <ac:spMkLst>
              <pc:docMk/>
              <pc:sldMasterMk cId="3108675632" sldId="2147483672"/>
              <pc:sldLayoutMk cId="1628843084" sldId="2147483673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A92606D-43CD-460A-8576-0EFF71D3E6CF}" dt="2021-12-11T06:58:27.970" v="0"/>
            <ac:spMkLst>
              <pc:docMk/>
              <pc:sldMasterMk cId="3108675632" sldId="2147483672"/>
              <pc:sldLayoutMk cId="1628843084" sldId="2147483673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A92606D-43CD-460A-8576-0EFF71D3E6CF}" dt="2021-12-11T06:58:27.970" v="0"/>
          <pc:sldLayoutMkLst>
            <pc:docMk/>
            <pc:sldMasterMk cId="3108675632" sldId="2147483672"/>
            <pc:sldLayoutMk cId="2872084878" sldId="2147483675"/>
          </pc:sldLayoutMkLst>
          <pc:spChg chg="mod">
            <ac:chgData name="Stewart Gale" userId="3647ddd2-6040-41ae-a96d-232c23482af8" providerId="ADAL" clId="{9A92606D-43CD-460A-8576-0EFF71D3E6CF}" dt="2021-12-11T06:58:27.970" v="0"/>
            <ac:spMkLst>
              <pc:docMk/>
              <pc:sldMasterMk cId="3108675632" sldId="2147483672"/>
              <pc:sldLayoutMk cId="2872084878" sldId="2147483675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A92606D-43CD-460A-8576-0EFF71D3E6CF}" dt="2021-12-11T06:58:27.970" v="0"/>
            <ac:spMkLst>
              <pc:docMk/>
              <pc:sldMasterMk cId="3108675632" sldId="2147483672"/>
              <pc:sldLayoutMk cId="2872084878" sldId="2147483675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A92606D-43CD-460A-8576-0EFF71D3E6CF}" dt="2021-12-11T06:58:27.970" v="0"/>
          <pc:sldLayoutMkLst>
            <pc:docMk/>
            <pc:sldMasterMk cId="3108675632" sldId="2147483672"/>
            <pc:sldLayoutMk cId="3535993633" sldId="2147483676"/>
          </pc:sldLayoutMkLst>
          <pc:spChg chg="mod">
            <ac:chgData name="Stewart Gale" userId="3647ddd2-6040-41ae-a96d-232c23482af8" providerId="ADAL" clId="{9A92606D-43CD-460A-8576-0EFF71D3E6CF}" dt="2021-12-11T06:58:27.970" v="0"/>
            <ac:spMkLst>
              <pc:docMk/>
              <pc:sldMasterMk cId="3108675632" sldId="2147483672"/>
              <pc:sldLayoutMk cId="3535993633" sldId="214748367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A92606D-43CD-460A-8576-0EFF71D3E6CF}" dt="2021-12-11T06:58:27.970" v="0"/>
            <ac:spMkLst>
              <pc:docMk/>
              <pc:sldMasterMk cId="3108675632" sldId="2147483672"/>
              <pc:sldLayoutMk cId="3535993633" sldId="214748367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A92606D-43CD-460A-8576-0EFF71D3E6CF}" dt="2021-12-11T06:58:27.970" v="0"/>
          <pc:sldLayoutMkLst>
            <pc:docMk/>
            <pc:sldMasterMk cId="3108675632" sldId="2147483672"/>
            <pc:sldLayoutMk cId="1157809420" sldId="2147483677"/>
          </pc:sldLayoutMkLst>
          <pc:spChg chg="mod">
            <ac:chgData name="Stewart Gale" userId="3647ddd2-6040-41ae-a96d-232c23482af8" providerId="ADAL" clId="{9A92606D-43CD-460A-8576-0EFF71D3E6CF}" dt="2021-12-11T06:58:27.970" v="0"/>
            <ac:spMkLst>
              <pc:docMk/>
              <pc:sldMasterMk cId="3108675632" sldId="2147483672"/>
              <pc:sldLayoutMk cId="1157809420" sldId="214748367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A92606D-43CD-460A-8576-0EFF71D3E6CF}" dt="2021-12-11T06:58:27.970" v="0"/>
            <ac:spMkLst>
              <pc:docMk/>
              <pc:sldMasterMk cId="3108675632" sldId="2147483672"/>
              <pc:sldLayoutMk cId="1157809420" sldId="2147483677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9A92606D-43CD-460A-8576-0EFF71D3E6CF}" dt="2021-12-11T06:58:27.970" v="0"/>
            <ac:spMkLst>
              <pc:docMk/>
              <pc:sldMasterMk cId="3108675632" sldId="2147483672"/>
              <pc:sldLayoutMk cId="1157809420" sldId="2147483677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9A92606D-43CD-460A-8576-0EFF71D3E6CF}" dt="2021-12-11T06:58:27.970" v="0"/>
            <ac:spMkLst>
              <pc:docMk/>
              <pc:sldMasterMk cId="3108675632" sldId="2147483672"/>
              <pc:sldLayoutMk cId="1157809420" sldId="2147483677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A92606D-43CD-460A-8576-0EFF71D3E6CF}" dt="2021-12-11T06:58:27.970" v="0"/>
          <pc:sldLayoutMkLst>
            <pc:docMk/>
            <pc:sldMasterMk cId="3108675632" sldId="2147483672"/>
            <pc:sldLayoutMk cId="3860489667" sldId="2147483680"/>
          </pc:sldLayoutMkLst>
          <pc:spChg chg="mod">
            <ac:chgData name="Stewart Gale" userId="3647ddd2-6040-41ae-a96d-232c23482af8" providerId="ADAL" clId="{9A92606D-43CD-460A-8576-0EFF71D3E6CF}" dt="2021-12-11T06:58:27.970" v="0"/>
            <ac:spMkLst>
              <pc:docMk/>
              <pc:sldMasterMk cId="3108675632" sldId="2147483672"/>
              <pc:sldLayoutMk cId="3860489667" sldId="2147483680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A92606D-43CD-460A-8576-0EFF71D3E6CF}" dt="2021-12-11T06:58:27.970" v="0"/>
            <ac:spMkLst>
              <pc:docMk/>
              <pc:sldMasterMk cId="3108675632" sldId="2147483672"/>
              <pc:sldLayoutMk cId="3860489667" sldId="2147483680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A92606D-43CD-460A-8576-0EFF71D3E6CF}" dt="2021-12-11T06:58:27.970" v="0"/>
            <ac:spMkLst>
              <pc:docMk/>
              <pc:sldMasterMk cId="3108675632" sldId="2147483672"/>
              <pc:sldLayoutMk cId="3860489667" sldId="2147483680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A92606D-43CD-460A-8576-0EFF71D3E6CF}" dt="2021-12-11T06:58:27.970" v="0"/>
          <pc:sldLayoutMkLst>
            <pc:docMk/>
            <pc:sldMasterMk cId="3108675632" sldId="2147483672"/>
            <pc:sldLayoutMk cId="818912393" sldId="2147483681"/>
          </pc:sldLayoutMkLst>
          <pc:spChg chg="mod">
            <ac:chgData name="Stewart Gale" userId="3647ddd2-6040-41ae-a96d-232c23482af8" providerId="ADAL" clId="{9A92606D-43CD-460A-8576-0EFF71D3E6CF}" dt="2021-12-11T06:58:27.970" v="0"/>
            <ac:spMkLst>
              <pc:docMk/>
              <pc:sldMasterMk cId="3108675632" sldId="2147483672"/>
              <pc:sldLayoutMk cId="818912393" sldId="214748368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A92606D-43CD-460A-8576-0EFF71D3E6CF}" dt="2021-12-11T06:58:27.970" v="0"/>
            <ac:spMkLst>
              <pc:docMk/>
              <pc:sldMasterMk cId="3108675632" sldId="2147483672"/>
              <pc:sldLayoutMk cId="818912393" sldId="2147483681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A92606D-43CD-460A-8576-0EFF71D3E6CF}" dt="2021-12-11T06:58:27.970" v="0"/>
            <ac:spMkLst>
              <pc:docMk/>
              <pc:sldMasterMk cId="3108675632" sldId="2147483672"/>
              <pc:sldLayoutMk cId="818912393" sldId="2147483681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A92606D-43CD-460A-8576-0EFF71D3E6CF}" dt="2021-12-11T06:58:27.970" v="0"/>
          <pc:sldLayoutMkLst>
            <pc:docMk/>
            <pc:sldMasterMk cId="3108675632" sldId="2147483672"/>
            <pc:sldLayoutMk cId="2735187814" sldId="2147483683"/>
          </pc:sldLayoutMkLst>
          <pc:spChg chg="mod">
            <ac:chgData name="Stewart Gale" userId="3647ddd2-6040-41ae-a96d-232c23482af8" providerId="ADAL" clId="{9A92606D-43CD-460A-8576-0EFF71D3E6CF}" dt="2021-12-11T06:58:27.970" v="0"/>
            <ac:spMkLst>
              <pc:docMk/>
              <pc:sldMasterMk cId="3108675632" sldId="2147483672"/>
              <pc:sldLayoutMk cId="2735187814" sldId="2147483683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A92606D-43CD-460A-8576-0EFF71D3E6CF}" dt="2021-12-11T06:58:27.970" v="0"/>
            <ac:spMkLst>
              <pc:docMk/>
              <pc:sldMasterMk cId="3108675632" sldId="2147483672"/>
              <pc:sldLayoutMk cId="2735187814" sldId="2147483683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BD9167B3-FC1F-4D2D-AC15-DBF0D60B5B88}"/>
    <pc:docChg chg="delSld modSld">
      <pc:chgData name="Stewart Gale" userId="3647ddd2-6040-41ae-a96d-232c23482af8" providerId="ADAL" clId="{BD9167B3-FC1F-4D2D-AC15-DBF0D60B5B88}" dt="2024-01-08T07:19:21.306" v="33" actId="47"/>
      <pc:docMkLst>
        <pc:docMk/>
      </pc:docMkLst>
      <pc:sldChg chg="modSp mod">
        <pc:chgData name="Stewart Gale" userId="3647ddd2-6040-41ae-a96d-232c23482af8" providerId="ADAL" clId="{BD9167B3-FC1F-4D2D-AC15-DBF0D60B5B88}" dt="2024-01-08T07:14:06.881" v="31" actId="1076"/>
        <pc:sldMkLst>
          <pc:docMk/>
          <pc:sldMk cId="1072546571" sldId="256"/>
        </pc:sldMkLst>
        <pc:spChg chg="mod">
          <ac:chgData name="Stewart Gale" userId="3647ddd2-6040-41ae-a96d-232c23482af8" providerId="ADAL" clId="{BD9167B3-FC1F-4D2D-AC15-DBF0D60B5B88}" dt="2024-01-08T07:13:55.769" v="30" actId="20577"/>
          <ac:spMkLst>
            <pc:docMk/>
            <pc:sldMk cId="1072546571" sldId="256"/>
            <ac:spMk id="9" creationId="{00000000-0000-0000-0000-000000000000}"/>
          </ac:spMkLst>
        </pc:spChg>
        <pc:picChg chg="mod">
          <ac:chgData name="Stewart Gale" userId="3647ddd2-6040-41ae-a96d-232c23482af8" providerId="ADAL" clId="{BD9167B3-FC1F-4D2D-AC15-DBF0D60B5B88}" dt="2024-01-08T07:14:06.881" v="31" actId="1076"/>
          <ac:picMkLst>
            <pc:docMk/>
            <pc:sldMk cId="1072546571" sldId="256"/>
            <ac:picMk id="6" creationId="{00000000-0000-0000-0000-000000000000}"/>
          </ac:picMkLst>
        </pc:picChg>
      </pc:sldChg>
      <pc:sldChg chg="modSp">
        <pc:chgData name="Stewart Gale" userId="3647ddd2-6040-41ae-a96d-232c23482af8" providerId="ADAL" clId="{BD9167B3-FC1F-4D2D-AC15-DBF0D60B5B88}" dt="2024-01-08T07:16:20.131" v="32" actId="20577"/>
        <pc:sldMkLst>
          <pc:docMk/>
          <pc:sldMk cId="3829518354" sldId="262"/>
        </pc:sldMkLst>
        <pc:spChg chg="mod">
          <ac:chgData name="Stewart Gale" userId="3647ddd2-6040-41ae-a96d-232c23482af8" providerId="ADAL" clId="{BD9167B3-FC1F-4D2D-AC15-DBF0D60B5B88}" dt="2024-01-08T07:16:20.131" v="32" actId="20577"/>
          <ac:spMkLst>
            <pc:docMk/>
            <pc:sldMk cId="3829518354" sldId="262"/>
            <ac:spMk id="7" creationId="{00000000-0000-0000-0000-000000000000}"/>
          </ac:spMkLst>
        </pc:spChg>
      </pc:sldChg>
      <pc:sldChg chg="del">
        <pc:chgData name="Stewart Gale" userId="3647ddd2-6040-41ae-a96d-232c23482af8" providerId="ADAL" clId="{BD9167B3-FC1F-4D2D-AC15-DBF0D60B5B88}" dt="2024-01-08T07:19:21.306" v="33" actId="47"/>
        <pc:sldMkLst>
          <pc:docMk/>
          <pc:sldMk cId="173929284" sldId="2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B6EC1-C40B-428B-9EF0-66449C71F912}" type="datetimeFigureOut">
              <a:rPr lang="en-GB" smtClean="0"/>
              <a:pPr/>
              <a:t>08/01/2024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67DFC6-1D79-4047-A112-1B9E3B21A32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842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C52A4-247B-4563-BA31-4FACF4D5902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9229-239A-4FC5-BCF3-097557C53D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843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C52A4-247B-4563-BA31-4FACF4D5902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9229-239A-4FC5-BCF3-097557C53D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701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C52A4-247B-4563-BA31-4FACF4D5902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9229-239A-4FC5-BCF3-097557C53D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187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C52A4-247B-4563-BA31-4FACF4D5902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9229-239A-4FC5-BCF3-097557C53D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818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C52A4-247B-4563-BA31-4FACF4D5902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9229-239A-4FC5-BCF3-097557C53D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084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C52A4-247B-4563-BA31-4FACF4D5902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9229-239A-4FC5-BCF3-097557C53D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993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C52A4-247B-4563-BA31-4FACF4D5902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9229-239A-4FC5-BCF3-097557C53D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809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C52A4-247B-4563-BA31-4FACF4D5902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9229-239A-4FC5-BCF3-097557C53D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830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C52A4-247B-4563-BA31-4FACF4D5902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9229-239A-4FC5-BCF3-097557C53D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477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C52A4-247B-4563-BA31-4FACF4D5902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9229-239A-4FC5-BCF3-097557C53D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489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C52A4-247B-4563-BA31-4FACF4D5902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9229-239A-4FC5-BCF3-097557C53D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912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C52A4-247B-4563-BA31-4FACF4D5902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C9229-239A-4FC5-BCF3-097557C53D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675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07468" y="1412776"/>
            <a:ext cx="957706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u="sng" dirty="0">
                <a:solidFill>
                  <a:srgbClr val="000000"/>
                </a:solidFill>
                <a:latin typeface="Arial" panose="020B0604020202020204" pitchFamily="34" charset="0"/>
              </a:rPr>
              <a:t>LO: Rotating Shapes 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227308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847528" y="800791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207573" y="800791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567618" y="800791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927663" y="800791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287708" y="800791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647753" y="800791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007798" y="800791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367843" y="800791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888" y="800791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087933" y="800791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5447978" y="800791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808023" y="800791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6168068" y="800791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6528113" y="800791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888158" y="800791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7248203" y="800791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7608248" y="800791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847528" y="800791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1847528" y="1160836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847528" y="1520881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1847528" y="1880926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847528" y="2240971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847528" y="2601016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1847528" y="2961061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847528" y="3321106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1847528" y="3681151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1847528" y="6561511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1847528" y="6201466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1847528" y="5841421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1847528" y="5481376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1847528" y="5121331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1847528" y="4761286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1847528" y="4401241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1847528" y="4041196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4727888" y="612197"/>
            <a:ext cx="0" cy="594931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1847529" y="3692870"/>
            <a:ext cx="6120765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Isosceles Triangle 65"/>
          <p:cNvSpPr/>
          <p:nvPr/>
        </p:nvSpPr>
        <p:spPr>
          <a:xfrm>
            <a:off x="5447978" y="1880927"/>
            <a:ext cx="720090" cy="1080135"/>
          </a:xfrm>
          <a:prstGeom prst="triangle">
            <a:avLst/>
          </a:prstGeom>
          <a:solidFill>
            <a:schemeClr val="accent6">
              <a:lumMod val="75000"/>
              <a:alpha val="50196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2" name="Group 70"/>
          <p:cNvGrpSpPr/>
          <p:nvPr/>
        </p:nvGrpSpPr>
        <p:grpSpPr>
          <a:xfrm>
            <a:off x="1847528" y="800791"/>
            <a:ext cx="5760720" cy="5760000"/>
            <a:chOff x="2411730" y="188595"/>
            <a:chExt cx="5760720" cy="5760000"/>
          </a:xfrm>
        </p:grpSpPr>
        <p:sp>
          <p:nvSpPr>
            <p:cNvPr id="70" name="Rectangle 69"/>
            <p:cNvSpPr/>
            <p:nvPr/>
          </p:nvSpPr>
          <p:spPr>
            <a:xfrm>
              <a:off x="2411730" y="188595"/>
              <a:ext cx="5760720" cy="5760000"/>
            </a:xfrm>
            <a:prstGeom prst="rect">
              <a:avLst/>
            </a:prstGeom>
            <a:solidFill>
              <a:srgbClr val="969696">
                <a:alpha val="4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69" name="Isosceles Triangle 68"/>
            <p:cNvSpPr/>
            <p:nvPr/>
          </p:nvSpPr>
          <p:spPr>
            <a:xfrm>
              <a:off x="6012180" y="1268729"/>
              <a:ext cx="720090" cy="1080135"/>
            </a:xfrm>
            <a:prstGeom prst="triangle">
              <a:avLst/>
            </a:prstGeom>
            <a:solidFill>
              <a:srgbClr val="E46C0A">
                <a:alpha val="50196"/>
              </a:srgb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55" name="Oval 54"/>
          <p:cNvSpPr/>
          <p:nvPr/>
        </p:nvSpPr>
        <p:spPr>
          <a:xfrm>
            <a:off x="4655893" y="3609146"/>
            <a:ext cx="144020" cy="1440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55600" y="30134"/>
            <a:ext cx="8424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How would you describe the following rotation?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968293" y="805411"/>
            <a:ext cx="259233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33CC"/>
                </a:solidFill>
                <a:latin typeface="Comic Sans MS" pitchFamily="66" charset="0"/>
              </a:rPr>
              <a:t>Rotate</a:t>
            </a:r>
            <a:r>
              <a:rPr lang="en-GB" sz="3200" dirty="0">
                <a:solidFill>
                  <a:prstClr val="black"/>
                </a:solidFill>
                <a:latin typeface="Comic Sans MS" pitchFamily="66" charset="0"/>
              </a:rPr>
              <a:t> </a:t>
            </a:r>
          </a:p>
          <a:p>
            <a:pPr algn="ctr"/>
            <a:endParaRPr lang="en-GB" sz="3200" dirty="0">
              <a:solidFill>
                <a:prstClr val="black"/>
              </a:solidFill>
              <a:latin typeface="Comic Sans MS" pitchFamily="66" charset="0"/>
            </a:endParaRPr>
          </a:p>
          <a:p>
            <a:pPr algn="ctr"/>
            <a:r>
              <a:rPr lang="en-GB" sz="3200" dirty="0">
                <a:solidFill>
                  <a:srgbClr val="FF0000"/>
                </a:solidFill>
                <a:latin typeface="Comic Sans MS" pitchFamily="66" charset="0"/>
              </a:rPr>
              <a:t>90˚</a:t>
            </a:r>
          </a:p>
          <a:p>
            <a:pPr algn="ctr"/>
            <a:r>
              <a:rPr lang="en-GB" sz="3200" dirty="0">
                <a:solidFill>
                  <a:srgbClr val="FF0000"/>
                </a:solidFill>
                <a:latin typeface="Comic Sans MS" pitchFamily="66" charset="0"/>
              </a:rPr>
              <a:t>Clockwise</a:t>
            </a:r>
          </a:p>
          <a:p>
            <a:pPr algn="ctr"/>
            <a:r>
              <a:rPr lang="en-GB" sz="32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  <a:p>
            <a:pPr algn="ctr"/>
            <a:r>
              <a:rPr lang="en-GB" sz="3200" dirty="0">
                <a:solidFill>
                  <a:srgbClr val="00B050"/>
                </a:solidFill>
                <a:latin typeface="Comic Sans MS" pitchFamily="66" charset="0"/>
              </a:rPr>
              <a:t>about (0,0)</a:t>
            </a:r>
          </a:p>
        </p:txBody>
      </p:sp>
    </p:spTree>
    <p:extLst>
      <p:ext uri="{BB962C8B-B14F-4D97-AF65-F5344CB8AC3E}">
        <p14:creationId xmlns:p14="http://schemas.microsoft.com/office/powerpoint/2010/main" val="4058287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483332" y="836712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843377" y="836712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203422" y="836712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563467" y="836712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923512" y="836712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283557" y="836712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643602" y="836712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003647" y="836712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363692" y="836712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723737" y="836712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8083782" y="836712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8443827" y="836712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8803872" y="836712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9163917" y="836712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9523962" y="836712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9884007" y="836712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0244052" y="836712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483332" y="836712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4483332" y="1196757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4483332" y="1556802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4483332" y="1916847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4483332" y="2276892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4483332" y="2636937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483332" y="2996982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4483332" y="3357027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483332" y="3717072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483332" y="6597432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483332" y="6237387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4483332" y="5877342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4483332" y="5517297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4483332" y="5157252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4483332" y="4797207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4483332" y="4437162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483332" y="4077117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7363692" y="648118"/>
            <a:ext cx="0" cy="594931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4483333" y="3728791"/>
            <a:ext cx="6120765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Isosceles Triangle 65"/>
          <p:cNvSpPr/>
          <p:nvPr/>
        </p:nvSpPr>
        <p:spPr>
          <a:xfrm>
            <a:off x="8083782" y="1916848"/>
            <a:ext cx="720090" cy="1080135"/>
          </a:xfrm>
          <a:prstGeom prst="triangle">
            <a:avLst/>
          </a:prstGeom>
          <a:solidFill>
            <a:schemeClr val="accent6">
              <a:lumMod val="75000"/>
              <a:alpha val="50196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chemeClr val="tx1"/>
                </a:solidFill>
              </a:rPr>
              <a:t>A</a:t>
            </a:r>
          </a:p>
        </p:txBody>
      </p:sp>
      <p:grpSp>
        <p:nvGrpSpPr>
          <p:cNvPr id="2" name="Group 70"/>
          <p:cNvGrpSpPr/>
          <p:nvPr/>
        </p:nvGrpSpPr>
        <p:grpSpPr>
          <a:xfrm rot="5400000">
            <a:off x="4484797" y="836352"/>
            <a:ext cx="5760720" cy="5760000"/>
            <a:chOff x="2338995" y="-2405112"/>
            <a:chExt cx="5760720" cy="5760000"/>
          </a:xfrm>
        </p:grpSpPr>
        <p:sp>
          <p:nvSpPr>
            <p:cNvPr id="70" name="Rectangle 69"/>
            <p:cNvSpPr/>
            <p:nvPr/>
          </p:nvSpPr>
          <p:spPr>
            <a:xfrm>
              <a:off x="2338995" y="-2405112"/>
              <a:ext cx="5760720" cy="5760000"/>
            </a:xfrm>
            <a:prstGeom prst="rect">
              <a:avLst/>
            </a:prstGeom>
            <a:solidFill>
              <a:srgbClr val="969696">
                <a:alpha val="4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69" name="Isosceles Triangle 68"/>
            <p:cNvSpPr/>
            <p:nvPr/>
          </p:nvSpPr>
          <p:spPr>
            <a:xfrm>
              <a:off x="5947556" y="-1324977"/>
              <a:ext cx="720090" cy="1080135"/>
            </a:xfrm>
            <a:prstGeom prst="triangle">
              <a:avLst/>
            </a:prstGeom>
            <a:solidFill>
              <a:srgbClr val="E46C0A">
                <a:alpha val="50196"/>
              </a:srgb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b="1" dirty="0">
                  <a:solidFill>
                    <a:schemeClr val="tx1"/>
                  </a:solidFill>
                </a:rPr>
                <a:t>B</a:t>
              </a:r>
            </a:p>
          </p:txBody>
        </p:sp>
      </p:grpSp>
      <p:sp>
        <p:nvSpPr>
          <p:cNvPr id="55" name="Oval 54"/>
          <p:cNvSpPr/>
          <p:nvPr/>
        </p:nvSpPr>
        <p:spPr>
          <a:xfrm>
            <a:off x="7291697" y="3645067"/>
            <a:ext cx="144020" cy="1440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75520" y="85351"/>
            <a:ext cx="84249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How would you describe the transformation that maps </a:t>
            </a:r>
            <a:r>
              <a:rPr lang="en-GB" sz="3200" b="1" dirty="0"/>
              <a:t>B to A</a:t>
            </a:r>
            <a:r>
              <a:rPr lang="en-GB" sz="3200" dirty="0"/>
              <a:t>?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600146" y="1340768"/>
            <a:ext cx="270316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33CC"/>
                </a:solidFill>
                <a:latin typeface="Comic Sans MS" pitchFamily="66" charset="0"/>
              </a:rPr>
              <a:t>Rotate</a:t>
            </a:r>
            <a:r>
              <a:rPr lang="en-GB" sz="3200" dirty="0">
                <a:solidFill>
                  <a:prstClr val="black"/>
                </a:solidFill>
                <a:latin typeface="Comic Sans MS" pitchFamily="66" charset="0"/>
              </a:rPr>
              <a:t> </a:t>
            </a:r>
          </a:p>
          <a:p>
            <a:pPr algn="ctr"/>
            <a:endParaRPr lang="en-GB" sz="3200" dirty="0">
              <a:solidFill>
                <a:prstClr val="black"/>
              </a:solidFill>
              <a:latin typeface="Comic Sans MS" pitchFamily="66" charset="0"/>
            </a:endParaRPr>
          </a:p>
          <a:p>
            <a:pPr algn="ctr"/>
            <a:r>
              <a:rPr lang="en-GB" sz="3200" dirty="0">
                <a:solidFill>
                  <a:srgbClr val="FF0000"/>
                </a:solidFill>
                <a:latin typeface="Comic Sans MS" pitchFamily="66" charset="0"/>
              </a:rPr>
              <a:t>90˚</a:t>
            </a:r>
          </a:p>
          <a:p>
            <a:pPr algn="ctr"/>
            <a:r>
              <a:rPr lang="en-GB" sz="3200" dirty="0">
                <a:solidFill>
                  <a:srgbClr val="FF0000"/>
                </a:solidFill>
                <a:latin typeface="Comic Sans MS" pitchFamily="66" charset="0"/>
              </a:rPr>
              <a:t>Anti-Clockwise</a:t>
            </a:r>
          </a:p>
          <a:p>
            <a:pPr algn="ctr"/>
            <a:r>
              <a:rPr lang="en-GB" sz="32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  <a:p>
            <a:pPr algn="ctr"/>
            <a:r>
              <a:rPr lang="en-GB" sz="3200" dirty="0">
                <a:solidFill>
                  <a:srgbClr val="00B050"/>
                </a:solidFill>
                <a:latin typeface="Comic Sans MS" pitchFamily="66" charset="0"/>
              </a:rPr>
              <a:t>about (0,0)</a:t>
            </a:r>
          </a:p>
        </p:txBody>
      </p:sp>
    </p:spTree>
    <p:extLst>
      <p:ext uri="{BB962C8B-B14F-4D97-AF65-F5344CB8AC3E}">
        <p14:creationId xmlns:p14="http://schemas.microsoft.com/office/powerpoint/2010/main" val="415444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439841" y="908739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799886" y="908739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159931" y="908739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519976" y="908739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880021" y="908739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240066" y="908739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600111" y="908739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960156" y="908739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320201" y="908739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680246" y="908739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8040291" y="908739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8400336" y="908739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8760381" y="908739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9120426" y="908739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9480471" y="908739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9840516" y="908739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0200561" y="908739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439841" y="908739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4439841" y="1268784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4439841" y="1628829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4439841" y="1988874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4439841" y="2348919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4439841" y="2708964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439841" y="3069009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4439841" y="3429054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439841" y="3789099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439841" y="6669459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439841" y="6309414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4439841" y="5949369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4439841" y="5589324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4439841" y="5229279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4439841" y="4869234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4439841" y="4509189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439841" y="4149144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7320201" y="720145"/>
            <a:ext cx="0" cy="594931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4439842" y="3800818"/>
            <a:ext cx="6120765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/>
          <p:cNvSpPr/>
          <p:nvPr/>
        </p:nvSpPr>
        <p:spPr>
          <a:xfrm>
            <a:off x="7248206" y="3717094"/>
            <a:ext cx="144020" cy="1440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7" name="L-Shape 56"/>
          <p:cNvSpPr/>
          <p:nvPr/>
        </p:nvSpPr>
        <p:spPr>
          <a:xfrm rot="5400000">
            <a:off x="8940441" y="1088729"/>
            <a:ext cx="720100" cy="1080150"/>
          </a:xfrm>
          <a:prstGeom prst="corner">
            <a:avLst/>
          </a:prstGeom>
          <a:solidFill>
            <a:srgbClr val="00B050">
              <a:alpha val="50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2" name="Group 59"/>
          <p:cNvGrpSpPr/>
          <p:nvPr/>
        </p:nvGrpSpPr>
        <p:grpSpPr>
          <a:xfrm>
            <a:off x="4439816" y="908720"/>
            <a:ext cx="5760720" cy="5760000"/>
            <a:chOff x="2771750" y="908666"/>
            <a:chExt cx="5760720" cy="5760000"/>
          </a:xfrm>
        </p:grpSpPr>
        <p:sp>
          <p:nvSpPr>
            <p:cNvPr id="70" name="Rectangle 69"/>
            <p:cNvSpPr/>
            <p:nvPr/>
          </p:nvSpPr>
          <p:spPr>
            <a:xfrm>
              <a:off x="2771750" y="908666"/>
              <a:ext cx="5760720" cy="5760000"/>
            </a:xfrm>
            <a:prstGeom prst="rect">
              <a:avLst/>
            </a:prstGeom>
            <a:solidFill>
              <a:srgbClr val="969696">
                <a:alpha val="4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59" name="L-Shape 58"/>
            <p:cNvSpPr/>
            <p:nvPr/>
          </p:nvSpPr>
          <p:spPr>
            <a:xfrm rot="5400000">
              <a:off x="7272375" y="1088675"/>
              <a:ext cx="720100" cy="1080150"/>
            </a:xfrm>
            <a:prstGeom prst="corner">
              <a:avLst/>
            </a:prstGeom>
            <a:solidFill>
              <a:srgbClr val="00B050">
                <a:alpha val="50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1580034" y="22136"/>
            <a:ext cx="90879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Describe the following transformation.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592627" y="906243"/>
            <a:ext cx="270316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33CC"/>
                </a:solidFill>
                <a:latin typeface="Comic Sans MS" pitchFamily="66" charset="0"/>
              </a:rPr>
              <a:t>Rotate</a:t>
            </a:r>
            <a:r>
              <a:rPr lang="en-GB" sz="3200" dirty="0">
                <a:solidFill>
                  <a:prstClr val="black"/>
                </a:solidFill>
                <a:latin typeface="Comic Sans MS" pitchFamily="66" charset="0"/>
              </a:rPr>
              <a:t> </a:t>
            </a:r>
          </a:p>
          <a:p>
            <a:pPr algn="ctr"/>
            <a:endParaRPr lang="en-GB" sz="3200" dirty="0">
              <a:solidFill>
                <a:prstClr val="black"/>
              </a:solidFill>
              <a:latin typeface="Comic Sans MS" pitchFamily="66" charset="0"/>
            </a:endParaRPr>
          </a:p>
          <a:p>
            <a:pPr algn="ctr"/>
            <a:r>
              <a:rPr lang="en-GB" sz="3200" dirty="0">
                <a:solidFill>
                  <a:srgbClr val="FF0000"/>
                </a:solidFill>
                <a:latin typeface="Comic Sans MS" pitchFamily="66" charset="0"/>
              </a:rPr>
              <a:t>90˚</a:t>
            </a:r>
          </a:p>
          <a:p>
            <a:pPr algn="ctr"/>
            <a:r>
              <a:rPr lang="en-GB" sz="3200" dirty="0">
                <a:solidFill>
                  <a:srgbClr val="FF0000"/>
                </a:solidFill>
                <a:latin typeface="Comic Sans MS" pitchFamily="66" charset="0"/>
              </a:rPr>
              <a:t>Anti-Clockwise</a:t>
            </a:r>
          </a:p>
          <a:p>
            <a:pPr algn="ctr"/>
            <a:r>
              <a:rPr lang="en-GB" sz="32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  <a:p>
            <a:pPr algn="ctr"/>
            <a:r>
              <a:rPr lang="en-GB" sz="3200" dirty="0">
                <a:solidFill>
                  <a:srgbClr val="00B050"/>
                </a:solidFill>
                <a:latin typeface="Comic Sans MS" pitchFamily="66" charset="0"/>
              </a:rPr>
              <a:t>about (0,0)</a:t>
            </a:r>
          </a:p>
        </p:txBody>
      </p:sp>
    </p:spTree>
    <p:extLst>
      <p:ext uri="{BB962C8B-B14F-4D97-AF65-F5344CB8AC3E}">
        <p14:creationId xmlns:p14="http://schemas.microsoft.com/office/powerpoint/2010/main" val="15730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6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295775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655820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015865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375910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735955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096000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456045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816090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176135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536180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896225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8256270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8616315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8976360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9336405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9696450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0056495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295775" y="908685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4295775" y="1268730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4295775" y="1628775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4295775" y="1988820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4295775" y="2348865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4295775" y="2708910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295775" y="3068955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4295775" y="3429000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295775" y="3789045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295775" y="6669405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295775" y="6309360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4295775" y="5949315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4295775" y="5589270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4295775" y="5229225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4295775" y="4869180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4295775" y="4509135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295775" y="4149090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7176135" y="720091"/>
            <a:ext cx="0" cy="594931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4295776" y="3800764"/>
            <a:ext cx="6120765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/>
          <p:cNvSpPr/>
          <p:nvPr/>
        </p:nvSpPr>
        <p:spPr>
          <a:xfrm>
            <a:off x="7104140" y="3717040"/>
            <a:ext cx="144020" cy="1440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0" name="Parallelogram 59"/>
          <p:cNvSpPr/>
          <p:nvPr/>
        </p:nvSpPr>
        <p:spPr>
          <a:xfrm>
            <a:off x="4655800" y="3429000"/>
            <a:ext cx="1440200" cy="1080150"/>
          </a:xfrm>
          <a:prstGeom prst="parallelogram">
            <a:avLst>
              <a:gd name="adj" fmla="val 32814"/>
            </a:avLst>
          </a:prstGeom>
          <a:solidFill>
            <a:srgbClr val="7030A0">
              <a:alpha val="50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2" name="Group 61"/>
          <p:cNvGrpSpPr/>
          <p:nvPr/>
        </p:nvGrpSpPr>
        <p:grpSpPr>
          <a:xfrm>
            <a:off x="4295750" y="908650"/>
            <a:ext cx="5760720" cy="5760000"/>
            <a:chOff x="2771750" y="908650"/>
            <a:chExt cx="5760720" cy="5760000"/>
          </a:xfrm>
        </p:grpSpPr>
        <p:sp>
          <p:nvSpPr>
            <p:cNvPr id="70" name="Rectangle 69"/>
            <p:cNvSpPr/>
            <p:nvPr/>
          </p:nvSpPr>
          <p:spPr>
            <a:xfrm>
              <a:off x="2771750" y="908650"/>
              <a:ext cx="5760720" cy="5760000"/>
            </a:xfrm>
            <a:prstGeom prst="rect">
              <a:avLst/>
            </a:prstGeom>
            <a:solidFill>
              <a:srgbClr val="969696">
                <a:alpha val="4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61" name="Parallelogram 60"/>
            <p:cNvSpPr/>
            <p:nvPr/>
          </p:nvSpPr>
          <p:spPr>
            <a:xfrm>
              <a:off x="3131800" y="3429000"/>
              <a:ext cx="1440200" cy="1080150"/>
            </a:xfrm>
            <a:prstGeom prst="parallelogram">
              <a:avLst>
                <a:gd name="adj" fmla="val 32814"/>
              </a:avLst>
            </a:prstGeom>
            <a:solidFill>
              <a:srgbClr val="7030A0">
                <a:alpha val="50000"/>
              </a:srgb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1580034" y="22136"/>
            <a:ext cx="90879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Describe the following transformation.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612599" y="1018053"/>
            <a:ext cx="27031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33CC"/>
                </a:solidFill>
                <a:latin typeface="Comic Sans MS" pitchFamily="66" charset="0"/>
              </a:rPr>
              <a:t>Rotate</a:t>
            </a:r>
            <a:r>
              <a:rPr lang="en-GB" sz="3200" dirty="0">
                <a:solidFill>
                  <a:prstClr val="black"/>
                </a:solidFill>
                <a:latin typeface="Comic Sans MS" pitchFamily="66" charset="0"/>
              </a:rPr>
              <a:t> </a:t>
            </a:r>
          </a:p>
          <a:p>
            <a:pPr algn="ctr"/>
            <a:endParaRPr lang="en-GB" sz="3200" dirty="0">
              <a:solidFill>
                <a:prstClr val="black"/>
              </a:solidFill>
              <a:latin typeface="Comic Sans MS" pitchFamily="66" charset="0"/>
            </a:endParaRPr>
          </a:p>
          <a:p>
            <a:pPr algn="ctr"/>
            <a:r>
              <a:rPr lang="en-GB" sz="3200" dirty="0">
                <a:solidFill>
                  <a:srgbClr val="FF0000"/>
                </a:solidFill>
                <a:latin typeface="Comic Sans MS" pitchFamily="66" charset="0"/>
              </a:rPr>
              <a:t>180˚</a:t>
            </a:r>
          </a:p>
          <a:p>
            <a:pPr algn="ctr"/>
            <a:r>
              <a:rPr lang="en-GB" sz="32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  <a:p>
            <a:pPr algn="ctr"/>
            <a:r>
              <a:rPr lang="en-GB" sz="3200" dirty="0">
                <a:solidFill>
                  <a:srgbClr val="00B050"/>
                </a:solidFill>
                <a:latin typeface="Comic Sans MS" pitchFamily="66" charset="0"/>
              </a:rPr>
              <a:t>about (0,0)</a:t>
            </a:r>
          </a:p>
        </p:txBody>
      </p:sp>
    </p:spTree>
    <p:extLst>
      <p:ext uri="{BB962C8B-B14F-4D97-AF65-F5344CB8AC3E}">
        <p14:creationId xmlns:p14="http://schemas.microsoft.com/office/powerpoint/2010/main" val="15730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295775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655820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015865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375910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735955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096000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456045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816090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176135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536180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896225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8256270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8616315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8976360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9336405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9696450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0056495" y="908685"/>
            <a:ext cx="0" cy="576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295775" y="908685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4295775" y="1268730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4295775" y="1628775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4295775" y="1988820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4295775" y="2348865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4295775" y="2708910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295775" y="3068955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4295775" y="3429000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295775" y="3789045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295775" y="6669405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295775" y="6309360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4295775" y="5949315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4295775" y="5589270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4295775" y="5229225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4295775" y="4869180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4295775" y="4509135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295775" y="4149090"/>
            <a:ext cx="576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7176135" y="720091"/>
            <a:ext cx="0" cy="594931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4295776" y="3800764"/>
            <a:ext cx="6120765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/>
          <p:cNvSpPr/>
          <p:nvPr/>
        </p:nvSpPr>
        <p:spPr>
          <a:xfrm>
            <a:off x="7104140" y="3717040"/>
            <a:ext cx="144020" cy="1440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0" name="Parallelogram 59"/>
          <p:cNvSpPr/>
          <p:nvPr/>
        </p:nvSpPr>
        <p:spPr>
          <a:xfrm>
            <a:off x="4655800" y="3429000"/>
            <a:ext cx="1440200" cy="1080150"/>
          </a:xfrm>
          <a:prstGeom prst="parallelogram">
            <a:avLst>
              <a:gd name="adj" fmla="val 32814"/>
            </a:avLst>
          </a:prstGeom>
          <a:solidFill>
            <a:srgbClr val="7030A0">
              <a:alpha val="50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2" name="Group 61"/>
          <p:cNvGrpSpPr/>
          <p:nvPr/>
        </p:nvGrpSpPr>
        <p:grpSpPr>
          <a:xfrm>
            <a:off x="4295750" y="908650"/>
            <a:ext cx="5760720" cy="5760000"/>
            <a:chOff x="2771750" y="908650"/>
            <a:chExt cx="5760720" cy="5760000"/>
          </a:xfrm>
        </p:grpSpPr>
        <p:sp>
          <p:nvSpPr>
            <p:cNvPr id="70" name="Rectangle 69"/>
            <p:cNvSpPr/>
            <p:nvPr/>
          </p:nvSpPr>
          <p:spPr>
            <a:xfrm>
              <a:off x="2771750" y="908650"/>
              <a:ext cx="5760720" cy="5760000"/>
            </a:xfrm>
            <a:prstGeom prst="rect">
              <a:avLst/>
            </a:prstGeom>
            <a:solidFill>
              <a:srgbClr val="969696">
                <a:alpha val="4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61" name="Parallelogram 60"/>
            <p:cNvSpPr/>
            <p:nvPr/>
          </p:nvSpPr>
          <p:spPr>
            <a:xfrm>
              <a:off x="3131800" y="3429000"/>
              <a:ext cx="1440200" cy="1080150"/>
            </a:xfrm>
            <a:prstGeom prst="parallelogram">
              <a:avLst>
                <a:gd name="adj" fmla="val 32814"/>
              </a:avLst>
            </a:prstGeom>
            <a:solidFill>
              <a:srgbClr val="7030A0">
                <a:alpha val="50000"/>
              </a:srgb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1612599" y="1018053"/>
            <a:ext cx="26111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33CC"/>
                </a:solidFill>
                <a:latin typeface="Comic Sans MS" pitchFamily="66" charset="0"/>
              </a:rPr>
              <a:t>Rotate</a:t>
            </a:r>
            <a:r>
              <a:rPr lang="en-GB" sz="3200" dirty="0">
                <a:solidFill>
                  <a:prstClr val="black"/>
                </a:solidFill>
                <a:latin typeface="Comic Sans MS" pitchFamily="66" charset="0"/>
              </a:rPr>
              <a:t> </a:t>
            </a:r>
          </a:p>
          <a:p>
            <a:pPr algn="ctr"/>
            <a:endParaRPr lang="en-GB" sz="3200" dirty="0">
              <a:solidFill>
                <a:prstClr val="black"/>
              </a:solidFill>
              <a:latin typeface="Comic Sans MS" pitchFamily="66" charset="0"/>
            </a:endParaRPr>
          </a:p>
          <a:p>
            <a:pPr algn="ctr"/>
            <a:r>
              <a:rPr lang="en-GB" sz="3200" dirty="0">
                <a:solidFill>
                  <a:srgbClr val="FF0000"/>
                </a:solidFill>
                <a:latin typeface="Comic Sans MS" pitchFamily="66" charset="0"/>
              </a:rPr>
              <a:t>180˚</a:t>
            </a:r>
          </a:p>
          <a:p>
            <a:pPr algn="ctr"/>
            <a:r>
              <a:rPr lang="en-GB" sz="32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  <a:p>
            <a:pPr algn="ctr"/>
            <a:r>
              <a:rPr lang="en-GB" sz="3200" dirty="0">
                <a:solidFill>
                  <a:srgbClr val="00B050"/>
                </a:solidFill>
                <a:latin typeface="Comic Sans MS" pitchFamily="66" charset="0"/>
              </a:rPr>
              <a:t>about (0,0)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580034" y="22136"/>
            <a:ext cx="90879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Describe the following transformation.</a:t>
            </a:r>
          </a:p>
        </p:txBody>
      </p:sp>
    </p:spTree>
    <p:extLst>
      <p:ext uri="{BB962C8B-B14F-4D97-AF65-F5344CB8AC3E}">
        <p14:creationId xmlns:p14="http://schemas.microsoft.com/office/powerpoint/2010/main" val="15730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8"/>
          <p:cNvPicPr>
            <a:picLocks noChangeAspect="1"/>
          </p:cNvPicPr>
          <p:nvPr/>
        </p:nvPicPr>
        <p:blipFill rotWithShape="1">
          <a:blip r:embed="rId2"/>
          <a:srcRect l="16237" t="15616" r="13135" b="17983"/>
          <a:stretch/>
        </p:blipFill>
        <p:spPr>
          <a:xfrm>
            <a:off x="1775520" y="947909"/>
            <a:ext cx="5089788" cy="4790388"/>
          </a:xfrm>
          <a:prstGeom prst="rect">
            <a:avLst/>
          </a:prstGeom>
        </p:spPr>
      </p:pic>
      <p:cxnSp>
        <p:nvCxnSpPr>
          <p:cNvPr id="71" name="Straight Arrow Connector 70"/>
          <p:cNvCxnSpPr/>
          <p:nvPr/>
        </p:nvCxnSpPr>
        <p:spPr>
          <a:xfrm flipH="1">
            <a:off x="3961374" y="2314643"/>
            <a:ext cx="802472" cy="1666032"/>
          </a:xfrm>
          <a:prstGeom prst="straightConnector1">
            <a:avLst/>
          </a:prstGeom>
          <a:ln w="571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874682" y="896681"/>
            <a:ext cx="36958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Describe the transformation that maps </a:t>
            </a:r>
            <a:r>
              <a:rPr lang="en-GB" sz="2400" b="1" dirty="0"/>
              <a:t>A to B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566949" y="1754512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rgbClr val="0070C0"/>
                </a:solidFill>
              </a:rPr>
              <a:t>Rotation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566949" y="2129978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rgbClr val="0070C0"/>
                </a:solidFill>
              </a:rPr>
              <a:t>180°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566949" y="2505445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rgbClr val="0070C0"/>
                </a:solidFill>
              </a:rPr>
              <a:t>(1,1)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74682" y="3692446"/>
            <a:ext cx="36958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Describe the transformation that maps </a:t>
            </a:r>
            <a:r>
              <a:rPr lang="en-GB" sz="2400" b="1" dirty="0"/>
              <a:t>B to 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566949" y="4550276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rgbClr val="0070C0"/>
                </a:solidFill>
              </a:rPr>
              <a:t>Rotation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566949" y="4925743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dirty="0">
                <a:solidFill>
                  <a:srgbClr val="0070C0"/>
                </a:solidFill>
              </a:rPr>
              <a:t>180°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66949" y="5301209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rgbClr val="0070C0"/>
                </a:solidFill>
              </a:rPr>
              <a:t>(1,1)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566949" y="1751445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566949" y="2126911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566949" y="2502378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566949" y="4547210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566949" y="4925936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566949" y="5301209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63846" y="1441282"/>
            <a:ext cx="46609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700" b="1" dirty="0"/>
              <a:t>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63067" y="4390901"/>
            <a:ext cx="46609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700" b="1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0301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334" y="476672"/>
            <a:ext cx="5660819" cy="5667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7003642" y="740117"/>
            <a:ext cx="36958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Describe the transformation that maps </a:t>
            </a:r>
            <a:r>
              <a:rPr lang="en-GB" sz="2400" b="1" dirty="0"/>
              <a:t>A to B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7695908" y="1597948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50000"/>
                  </a:schemeClr>
                </a:solidFill>
              </a:rPr>
              <a:t>Rotation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7695908" y="1973414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50000"/>
                  </a:schemeClr>
                </a:solidFill>
              </a:rPr>
              <a:t>90° Clockwise 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7695908" y="2348881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50000"/>
                  </a:schemeClr>
                </a:solidFill>
              </a:rPr>
              <a:t>(1,-1)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964743" y="3768073"/>
            <a:ext cx="36958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Describe the transformation that maps </a:t>
            </a:r>
            <a:r>
              <a:rPr lang="en-GB" sz="2400" b="1" dirty="0"/>
              <a:t>B to A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7657009" y="4625904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50000"/>
                  </a:schemeClr>
                </a:solidFill>
              </a:rPr>
              <a:t>Rotation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7657009" y="5001370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dirty="0">
                <a:solidFill>
                  <a:schemeClr val="accent6">
                    <a:lumMod val="50000"/>
                  </a:schemeClr>
                </a:solidFill>
              </a:rPr>
              <a:t>90° Anti-clockwise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7657009" y="5376837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50000"/>
                  </a:schemeClr>
                </a:solidFill>
              </a:rPr>
              <a:t>(1,-1)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7695908" y="1597948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7695908" y="1973414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7695908" y="2348881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7657009" y="4622837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7657009" y="5001564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7657009" y="5376837"/>
            <a:ext cx="2387714" cy="37546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4727848" y="3792765"/>
            <a:ext cx="648072" cy="2172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4655840" y="3717033"/>
            <a:ext cx="144016" cy="15146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" name="Straight Arrow Connector 22"/>
          <p:cNvCxnSpPr>
            <a:stCxn id="4" idx="0"/>
          </p:cNvCxnSpPr>
          <p:nvPr/>
        </p:nvCxnSpPr>
        <p:spPr>
          <a:xfrm flipV="1">
            <a:off x="4727848" y="3068960"/>
            <a:ext cx="0" cy="648072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511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3497" t="11098" r="53562" b="35569"/>
          <a:stretch/>
        </p:blipFill>
        <p:spPr>
          <a:xfrm>
            <a:off x="-1" y="-1"/>
            <a:ext cx="6763871" cy="68443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3497" t="64902" r="53758" b="14079"/>
          <a:stretch/>
        </p:blipFill>
        <p:spPr>
          <a:xfrm>
            <a:off x="5983941" y="1855694"/>
            <a:ext cx="6033116" cy="24204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2" y="2096706"/>
            <a:ext cx="385590" cy="44130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25211" y="3145478"/>
            <a:ext cx="483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No centre of rotation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462AA0-6BA4-4DB2-8BED-EF1C87D8C22B}"/>
              </a:ext>
            </a:extLst>
          </p:cNvPr>
          <p:cNvSpPr txBox="1"/>
          <p:nvPr/>
        </p:nvSpPr>
        <p:spPr>
          <a:xfrm>
            <a:off x="6456040" y="548680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SPOT THE MISTAKES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107254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2516" t="10314" r="14248" b="41529"/>
          <a:stretch/>
        </p:blipFill>
        <p:spPr>
          <a:xfrm>
            <a:off x="-1" y="0"/>
            <a:ext cx="7350111" cy="66562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3497" t="64902" r="54165" b="14079"/>
          <a:stretch/>
        </p:blipFill>
        <p:spPr>
          <a:xfrm>
            <a:off x="6454718" y="2135679"/>
            <a:ext cx="5699364" cy="2315297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1101687" y="3183875"/>
            <a:ext cx="49245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239" y="2521435"/>
            <a:ext cx="310639" cy="3106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85800" y="3293327"/>
            <a:ext cx="4837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He has not rotated it about the origin.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C56518-504D-4300-B31C-FED4647EF20F}"/>
              </a:ext>
            </a:extLst>
          </p:cNvPr>
          <p:cNvSpPr txBox="1"/>
          <p:nvPr/>
        </p:nvSpPr>
        <p:spPr>
          <a:xfrm>
            <a:off x="6456040" y="548680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SPOT THE MISTAKES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382951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0065" t="7333" r="29641" b="23804"/>
          <a:stretch/>
        </p:blipFill>
        <p:spPr>
          <a:xfrm>
            <a:off x="0" y="0"/>
            <a:ext cx="6400800" cy="68368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3497" t="64902" r="53758" b="14079"/>
          <a:stretch/>
        </p:blipFill>
        <p:spPr>
          <a:xfrm>
            <a:off x="5714999" y="2161131"/>
            <a:ext cx="6267739" cy="25146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362" y="2592649"/>
            <a:ext cx="310639" cy="3106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67957" y="3290737"/>
            <a:ext cx="57618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a) correct </a:t>
            </a:r>
          </a:p>
          <a:p>
            <a:r>
              <a:rPr lang="en-GB" sz="2800" dirty="0"/>
              <a:t>b) he reflected A and not the original</a:t>
            </a:r>
          </a:p>
          <a:p>
            <a:r>
              <a:rPr lang="en-GB" sz="2800" dirty="0"/>
              <a:t>c) he has reflected it in the y =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A0C8FC-E4E2-4279-904E-BF720257A18C}"/>
              </a:ext>
            </a:extLst>
          </p:cNvPr>
          <p:cNvSpPr txBox="1"/>
          <p:nvPr/>
        </p:nvSpPr>
        <p:spPr>
          <a:xfrm>
            <a:off x="6456040" y="548680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SPOT THE MISTAKES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2006400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27448" y="1916832"/>
            <a:ext cx="936104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A rotation turns a shape </a:t>
            </a:r>
          </a:p>
          <a:p>
            <a:pPr algn="ctr"/>
            <a:r>
              <a:rPr lang="en-GB" sz="6000" dirty="0"/>
              <a:t>around a point.</a:t>
            </a:r>
          </a:p>
          <a:p>
            <a:pPr algn="ctr"/>
            <a:endParaRPr lang="en-GB" sz="3600" dirty="0"/>
          </a:p>
          <a:p>
            <a:pPr algn="ctr"/>
            <a:r>
              <a:rPr lang="en-GB" sz="6000" dirty="0"/>
              <a:t>This point is know as </a:t>
            </a:r>
          </a:p>
          <a:p>
            <a:pPr algn="ctr"/>
            <a:r>
              <a:rPr lang="en-GB" sz="6000" dirty="0"/>
              <a:t>the centre of rotation.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1424" y="260062"/>
            <a:ext cx="10081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What is a rotation?</a:t>
            </a:r>
          </a:p>
        </p:txBody>
      </p:sp>
    </p:spTree>
    <p:extLst>
      <p:ext uri="{BB962C8B-B14F-4D97-AF65-F5344CB8AC3E}">
        <p14:creationId xmlns:p14="http://schemas.microsoft.com/office/powerpoint/2010/main" val="258191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79577" y="86195"/>
            <a:ext cx="74519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dirty="0"/>
              <a:t>Rotation or Not?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7940" y="1484784"/>
            <a:ext cx="6267231" cy="417612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19712450">
            <a:off x="1881357" y="2266829"/>
            <a:ext cx="893765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dirty="0">
                <a:solidFill>
                  <a:srgbClr val="0033CC"/>
                </a:solidFill>
                <a:latin typeface="Comic Sans MS" panose="030F0702030302020204" pitchFamily="66" charset="0"/>
              </a:rPr>
              <a:t>Rotation</a:t>
            </a:r>
          </a:p>
        </p:txBody>
      </p:sp>
    </p:spTree>
    <p:extLst>
      <p:ext uri="{BB962C8B-B14F-4D97-AF65-F5344CB8AC3E}">
        <p14:creationId xmlns:p14="http://schemas.microsoft.com/office/powerpoint/2010/main" val="567769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big b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235" y="1484784"/>
            <a:ext cx="5760640" cy="4421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 rot="19712450">
            <a:off x="1881357" y="2266829"/>
            <a:ext cx="893765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dirty="0">
                <a:solidFill>
                  <a:srgbClr val="0033CC"/>
                </a:solidFill>
                <a:latin typeface="Comic Sans MS" panose="030F0702030302020204" pitchFamily="66" charset="0"/>
              </a:rPr>
              <a:t>Rotation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279577" y="86195"/>
            <a:ext cx="74519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dirty="0"/>
              <a:t>Rotation or Not?</a:t>
            </a:r>
          </a:p>
        </p:txBody>
      </p:sp>
    </p:spTree>
    <p:extLst>
      <p:ext uri="{BB962C8B-B14F-4D97-AF65-F5344CB8AC3E}">
        <p14:creationId xmlns:p14="http://schemas.microsoft.com/office/powerpoint/2010/main" val="354429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car on r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63" y="1556792"/>
            <a:ext cx="7656785" cy="430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 rot="19712450">
            <a:off x="1881357" y="1489694"/>
            <a:ext cx="8937650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3900" b="1" dirty="0">
                <a:solidFill>
                  <a:srgbClr val="0033CC"/>
                </a:solidFill>
                <a:latin typeface="Comic Sans MS" panose="030F0702030302020204" pitchFamily="66" charset="0"/>
              </a:rPr>
              <a:t>Not</a:t>
            </a:r>
          </a:p>
        </p:txBody>
      </p:sp>
      <p:sp>
        <p:nvSpPr>
          <p:cNvPr id="6" name="Rectangle 5"/>
          <p:cNvSpPr/>
          <p:nvPr/>
        </p:nvSpPr>
        <p:spPr>
          <a:xfrm>
            <a:off x="2279577" y="86195"/>
            <a:ext cx="74519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dirty="0"/>
              <a:t>Rotation or Not?</a:t>
            </a:r>
          </a:p>
        </p:txBody>
      </p:sp>
    </p:spTree>
    <p:extLst>
      <p:ext uri="{BB962C8B-B14F-4D97-AF65-F5344CB8AC3E}">
        <p14:creationId xmlns:p14="http://schemas.microsoft.com/office/powerpoint/2010/main" val="12181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door handle on do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824" y="1772816"/>
            <a:ext cx="4608512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 rot="19712450">
            <a:off x="1881357" y="2266829"/>
            <a:ext cx="893765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dirty="0">
                <a:solidFill>
                  <a:srgbClr val="0033CC"/>
                </a:solidFill>
                <a:latin typeface="Comic Sans MS" panose="030F0702030302020204" pitchFamily="66" charset="0"/>
              </a:rPr>
              <a:t>Rotation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279577" y="86195"/>
            <a:ext cx="74519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dirty="0"/>
              <a:t>Rotation or Not?</a:t>
            </a:r>
          </a:p>
        </p:txBody>
      </p:sp>
    </p:spTree>
    <p:extLst>
      <p:ext uri="{BB962C8B-B14F-4D97-AF65-F5344CB8AC3E}">
        <p14:creationId xmlns:p14="http://schemas.microsoft.com/office/powerpoint/2010/main" val="276571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816" y="1420327"/>
            <a:ext cx="3290888" cy="494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 rot="19712450">
            <a:off x="1881357" y="1489694"/>
            <a:ext cx="8937650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3900" b="1" dirty="0">
                <a:solidFill>
                  <a:srgbClr val="0033CC"/>
                </a:solidFill>
                <a:latin typeface="Comic Sans MS" panose="030F0702030302020204" pitchFamily="66" charset="0"/>
              </a:rPr>
              <a:t>Not</a:t>
            </a:r>
          </a:p>
        </p:txBody>
      </p:sp>
      <p:sp>
        <p:nvSpPr>
          <p:cNvPr id="6" name="Rectangle 5"/>
          <p:cNvSpPr/>
          <p:nvPr/>
        </p:nvSpPr>
        <p:spPr>
          <a:xfrm>
            <a:off x="2279577" y="86195"/>
            <a:ext cx="74519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dirty="0"/>
              <a:t>Rotation or Not?</a:t>
            </a:r>
          </a:p>
        </p:txBody>
      </p:sp>
    </p:spTree>
    <p:extLst>
      <p:ext uri="{BB962C8B-B14F-4D97-AF65-F5344CB8AC3E}">
        <p14:creationId xmlns:p14="http://schemas.microsoft.com/office/powerpoint/2010/main" val="1000371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filing cabi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4" y="1556792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 rot="19712450">
            <a:off x="1881357" y="1489694"/>
            <a:ext cx="8937650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3900" b="1" dirty="0">
                <a:solidFill>
                  <a:srgbClr val="0033CC"/>
                </a:solidFill>
                <a:latin typeface="Comic Sans MS" panose="030F0702030302020204" pitchFamily="66" charset="0"/>
              </a:rPr>
              <a:t>Not</a:t>
            </a:r>
          </a:p>
        </p:txBody>
      </p:sp>
      <p:sp>
        <p:nvSpPr>
          <p:cNvPr id="7" name="Rectangle 6"/>
          <p:cNvSpPr/>
          <p:nvPr/>
        </p:nvSpPr>
        <p:spPr>
          <a:xfrm>
            <a:off x="2279577" y="86195"/>
            <a:ext cx="74519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dirty="0"/>
              <a:t>Rotation or Not?</a:t>
            </a:r>
          </a:p>
        </p:txBody>
      </p:sp>
    </p:spTree>
    <p:extLst>
      <p:ext uri="{BB962C8B-B14F-4D97-AF65-F5344CB8AC3E}">
        <p14:creationId xmlns:p14="http://schemas.microsoft.com/office/powerpoint/2010/main" val="379713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15068" y="260649"/>
            <a:ext cx="59403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Rotation or Not?</a:t>
            </a:r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047" y="1340769"/>
            <a:ext cx="3816424" cy="5085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 rot="19712450">
            <a:off x="1881357" y="2266829"/>
            <a:ext cx="893765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dirty="0">
                <a:solidFill>
                  <a:srgbClr val="0033CC"/>
                </a:solidFill>
                <a:latin typeface="Comic Sans MS" panose="030F0702030302020204" pitchFamily="66" charset="0"/>
              </a:rPr>
              <a:t>Rotation</a:t>
            </a:r>
          </a:p>
        </p:txBody>
      </p:sp>
    </p:spTree>
    <p:extLst>
      <p:ext uri="{BB962C8B-B14F-4D97-AF65-F5344CB8AC3E}">
        <p14:creationId xmlns:p14="http://schemas.microsoft.com/office/powerpoint/2010/main" val="2187057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264</Words>
  <Application>Microsoft Office PowerPoint</Application>
  <PresentationFormat>Widescreen</PresentationFormat>
  <Paragraphs>94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Comic Sans MS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</dc:creator>
  <cp:lastModifiedBy>Stewart Gale</cp:lastModifiedBy>
  <cp:revision>26</cp:revision>
  <dcterms:created xsi:type="dcterms:W3CDTF">2011-08-29T09:44:05Z</dcterms:created>
  <dcterms:modified xsi:type="dcterms:W3CDTF">2024-01-08T07:19:30Z</dcterms:modified>
</cp:coreProperties>
</file>