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700" r:id="rId2"/>
    <p:sldId id="699" r:id="rId3"/>
    <p:sldId id="703" r:id="rId4"/>
    <p:sldId id="704" r:id="rId5"/>
    <p:sldId id="705" r:id="rId6"/>
    <p:sldId id="707" r:id="rId7"/>
    <p:sldId id="706" r:id="rId8"/>
    <p:sldId id="708" r:id="rId9"/>
    <p:sldId id="709" r:id="rId10"/>
    <p:sldId id="710" r:id="rId11"/>
    <p:sldId id="695" r:id="rId12"/>
    <p:sldId id="677" r:id="rId13"/>
    <p:sldId id="692" r:id="rId14"/>
    <p:sldId id="678" r:id="rId15"/>
    <p:sldId id="715" r:id="rId16"/>
    <p:sldId id="693" r:id="rId17"/>
    <p:sldId id="713" r:id="rId18"/>
    <p:sldId id="679" r:id="rId19"/>
    <p:sldId id="680" r:id="rId20"/>
    <p:sldId id="71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6234C3-067B-48EA-9CDB-DFA0059EF96B}" v="599" dt="2023-09-15T09:32:18.7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88CEFB4-0A75-4A1F-BFF9-77E3F9E4AE6F}"/>
    <pc:docChg chg="modSld">
      <pc:chgData name="Stewart Gale" userId="3647ddd2-6040-41ae-a96d-232c23482af8" providerId="ADAL" clId="{388CEFB4-0A75-4A1F-BFF9-77E3F9E4AE6F}" dt="2021-09-21T03:20:08.501" v="0" actId="20577"/>
      <pc:docMkLst>
        <pc:docMk/>
      </pc:docMkLst>
      <pc:sldChg chg="modSp mod">
        <pc:chgData name="Stewart Gale" userId="3647ddd2-6040-41ae-a96d-232c23482af8" providerId="ADAL" clId="{388CEFB4-0A75-4A1F-BFF9-77E3F9E4AE6F}" dt="2021-09-21T03:20:08.501" v="0" actId="20577"/>
        <pc:sldMkLst>
          <pc:docMk/>
          <pc:sldMk cId="2952597578" sldId="700"/>
        </pc:sldMkLst>
        <pc:spChg chg="mod">
          <ac:chgData name="Stewart Gale" userId="3647ddd2-6040-41ae-a96d-232c23482af8" providerId="ADAL" clId="{388CEFB4-0A75-4A1F-BFF9-77E3F9E4AE6F}" dt="2021-09-21T03:20:08.501" v="0" actId="20577"/>
          <ac:spMkLst>
            <pc:docMk/>
            <pc:sldMk cId="2952597578" sldId="700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4D6234C3-067B-48EA-9CDB-DFA0059EF96B}"/>
    <pc:docChg chg="undo custSel addSld delSld modSld sldOrd modMainMaster modNotesMaster">
      <pc:chgData name="Stewart Gale" userId="3647ddd2-6040-41ae-a96d-232c23482af8" providerId="ADAL" clId="{4D6234C3-067B-48EA-9CDB-DFA0059EF96B}" dt="2023-09-15T09:32:32.672" v="1066" actId="1076"/>
      <pc:docMkLst>
        <pc:docMk/>
      </pc:docMkLst>
      <pc:sldChg chg="addSp delSp modSp mod">
        <pc:chgData name="Stewart Gale" userId="3647ddd2-6040-41ae-a96d-232c23482af8" providerId="ADAL" clId="{4D6234C3-067B-48EA-9CDB-DFA0059EF96B}" dt="2023-09-13T10:23:08.470" v="898"/>
        <pc:sldMkLst>
          <pc:docMk/>
          <pc:sldMk cId="2148045964" sldId="677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2148045964" sldId="677"/>
            <ac:spMk id="3" creationId="{41794A03-25C8-4D0C-ADDF-A0C33F54F632}"/>
          </ac:spMkLst>
        </pc:spChg>
        <pc:spChg chg="mod">
          <ac:chgData name="Stewart Gale" userId="3647ddd2-6040-41ae-a96d-232c23482af8" providerId="ADAL" clId="{4D6234C3-067B-48EA-9CDB-DFA0059EF96B}" dt="2023-07-14T19:39:27.158" v="335" actId="1076"/>
          <ac:spMkLst>
            <pc:docMk/>
            <pc:sldMk cId="2148045964" sldId="677"/>
            <ac:spMk id="8" creationId="{B8468C62-F8F8-4B31-BB49-0034300CBC01}"/>
          </ac:spMkLst>
        </pc:spChg>
        <pc:spChg chg="mod">
          <ac:chgData name="Stewart Gale" userId="3647ddd2-6040-41ae-a96d-232c23482af8" providerId="ADAL" clId="{4D6234C3-067B-48EA-9CDB-DFA0059EF96B}" dt="2023-09-13T10:23:08.470" v="898"/>
          <ac:spMkLst>
            <pc:docMk/>
            <pc:sldMk cId="2148045964" sldId="677"/>
            <ac:spMk id="9" creationId="{EB0028D2-7E67-4AF7-8413-C029D07BF7E9}"/>
          </ac:spMkLst>
        </pc:spChg>
        <pc:grpChg chg="del mod">
          <ac:chgData name="Stewart Gale" userId="3647ddd2-6040-41ae-a96d-232c23482af8" providerId="ADAL" clId="{4D6234C3-067B-48EA-9CDB-DFA0059EF96B}" dt="2023-07-14T17:01:57.268" v="311" actId="478"/>
          <ac:grpSpMkLst>
            <pc:docMk/>
            <pc:sldMk cId="2148045964" sldId="677"/>
            <ac:grpSpMk id="2" creationId="{62E5F0D8-683B-44B1-936D-23B317FD6FB6}"/>
          </ac:grpSpMkLst>
        </pc:grpChg>
        <pc:picChg chg="add mod">
          <ac:chgData name="Stewart Gale" userId="3647ddd2-6040-41ae-a96d-232c23482af8" providerId="ADAL" clId="{4D6234C3-067B-48EA-9CDB-DFA0059EF96B}" dt="2023-07-14T19:38:25.119" v="322"/>
          <ac:picMkLst>
            <pc:docMk/>
            <pc:sldMk cId="2148045964" sldId="677"/>
            <ac:picMk id="2" creationId="{B35E380C-2286-5025-FBD4-AA9F6A4988CF}"/>
          </ac:picMkLst>
        </pc:picChg>
        <pc:picChg chg="del mod">
          <ac:chgData name="Stewart Gale" userId="3647ddd2-6040-41ae-a96d-232c23482af8" providerId="ADAL" clId="{4D6234C3-067B-48EA-9CDB-DFA0059EF96B}" dt="2023-07-14T19:38:08.531" v="320" actId="478"/>
          <ac:picMkLst>
            <pc:docMk/>
            <pc:sldMk cId="2148045964" sldId="677"/>
            <ac:picMk id="10" creationId="{00000000-0000-0000-0000-000000000000}"/>
          </ac:picMkLst>
        </pc:pic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2148045964" sldId="677"/>
            <ac:cxnSpMk id="4" creationId="{0D206C61-DB03-4880-8C75-12F8D23A6D5A}"/>
          </ac:cxnSpMkLst>
        </pc:cxnChg>
      </pc:sldChg>
      <pc:sldChg chg="addSp delSp modSp mod">
        <pc:chgData name="Stewart Gale" userId="3647ddd2-6040-41ae-a96d-232c23482af8" providerId="ADAL" clId="{4D6234C3-067B-48EA-9CDB-DFA0059EF96B}" dt="2023-09-13T10:44:53.917" v="918" actId="207"/>
        <pc:sldMkLst>
          <pc:docMk/>
          <pc:sldMk cId="3041395290" sldId="678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3041395290" sldId="678"/>
            <ac:spMk id="3" creationId="{7D3A7690-835F-4FAA-8B67-0B4F7CB83EBF}"/>
          </ac:spMkLst>
        </pc:spChg>
        <pc:spChg chg="mod">
          <ac:chgData name="Stewart Gale" userId="3647ddd2-6040-41ae-a96d-232c23482af8" providerId="ADAL" clId="{4D6234C3-067B-48EA-9CDB-DFA0059EF96B}" dt="2023-07-14T19:41:51.037" v="374" actId="1076"/>
          <ac:spMkLst>
            <pc:docMk/>
            <pc:sldMk cId="3041395290" sldId="678"/>
            <ac:spMk id="5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9-13T10:44:53.917" v="918" actId="207"/>
          <ac:spMkLst>
            <pc:docMk/>
            <pc:sldMk cId="3041395290" sldId="678"/>
            <ac:spMk id="6" creationId="{CA0CCD42-20F2-41B9-962E-9B3AE24D2165}"/>
          </ac:spMkLst>
        </pc:spChg>
        <pc:spChg chg="add mod">
          <ac:chgData name="Stewart Gale" userId="3647ddd2-6040-41ae-a96d-232c23482af8" providerId="ADAL" clId="{4D6234C3-067B-48EA-9CDB-DFA0059EF96B}" dt="2023-09-13T10:29:21.436" v="899" actId="113"/>
          <ac:spMkLst>
            <pc:docMk/>
            <pc:sldMk cId="3041395290" sldId="678"/>
            <ac:spMk id="8" creationId="{C4E470C4-6B40-B91B-1504-B16A289DDAA0}"/>
          </ac:spMkLst>
        </pc:spChg>
        <pc:spChg chg="del mod">
          <ac:chgData name="Stewart Gale" userId="3647ddd2-6040-41ae-a96d-232c23482af8" providerId="ADAL" clId="{4D6234C3-067B-48EA-9CDB-DFA0059EF96B}" dt="2023-07-14T19:40:59.271" v="360" actId="478"/>
          <ac:spMkLst>
            <pc:docMk/>
            <pc:sldMk cId="3041395290" sldId="678"/>
            <ac:spMk id="11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9:40:34.457" v="356" actId="478"/>
          <ac:grpSpMkLst>
            <pc:docMk/>
            <pc:sldMk cId="3041395290" sldId="678"/>
            <ac:grpSpMk id="2" creationId="{4A9118DF-5C67-421F-B666-A3C8A52079F9}"/>
          </ac:grpSpMkLst>
        </pc:grpChg>
        <pc:picChg chg="del mod">
          <ac:chgData name="Stewart Gale" userId="3647ddd2-6040-41ae-a96d-232c23482af8" providerId="ADAL" clId="{4D6234C3-067B-48EA-9CDB-DFA0059EF96B}" dt="2023-07-14T19:41:14.884" v="364" actId="478"/>
          <ac:picMkLst>
            <pc:docMk/>
            <pc:sldMk cId="3041395290" sldId="678"/>
            <ac:picMk id="7" creationId="{00000000-0000-0000-0000-000000000000}"/>
          </ac:picMkLst>
        </pc:pic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3041395290" sldId="678"/>
            <ac:cxnSpMk id="4" creationId="{A1EBA4BD-C9AA-4517-B424-BA41D143CA0A}"/>
          </ac:cxnSpMkLst>
        </pc:cxnChg>
        <pc:cxnChg chg="mod">
          <ac:chgData name="Stewart Gale" userId="3647ddd2-6040-41ae-a96d-232c23482af8" providerId="ADAL" clId="{4D6234C3-067B-48EA-9CDB-DFA0059EF96B}" dt="2023-07-14T19:41:17.035" v="365" actId="1076"/>
          <ac:cxnSpMkLst>
            <pc:docMk/>
            <pc:sldMk cId="3041395290" sldId="678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D6234C3-067B-48EA-9CDB-DFA0059EF96B}" dt="2023-07-14T19:48:14.052" v="485" actId="207"/>
        <pc:sldMkLst>
          <pc:docMk/>
          <pc:sldMk cId="2181293990" sldId="679"/>
        </pc:sldMkLst>
        <pc:spChg chg="add del mod topLvl">
          <ac:chgData name="Stewart Gale" userId="3647ddd2-6040-41ae-a96d-232c23482af8" providerId="ADAL" clId="{4D6234C3-067B-48EA-9CDB-DFA0059EF96B}" dt="2023-07-14T19:46:28.616" v="461" actId="478"/>
          <ac:spMkLst>
            <pc:docMk/>
            <pc:sldMk cId="2181293990" sldId="679"/>
            <ac:spMk id="3" creationId="{03E31D72-313A-47C8-857A-81E9470CE7AE}"/>
          </ac:spMkLst>
        </pc:spChg>
        <pc:spChg chg="mod">
          <ac:chgData name="Stewart Gale" userId="3647ddd2-6040-41ae-a96d-232c23482af8" providerId="ADAL" clId="{4D6234C3-067B-48EA-9CDB-DFA0059EF96B}" dt="2023-07-14T19:48:14.052" v="485" actId="207"/>
          <ac:spMkLst>
            <pc:docMk/>
            <pc:sldMk cId="2181293990" sldId="679"/>
            <ac:spMk id="6" creationId="{A5D13093-D5EA-4D9C-90A9-9AB9FEBEDC42}"/>
          </ac:spMkLst>
        </pc:spChg>
        <pc:spChg chg="mod">
          <ac:chgData name="Stewart Gale" userId="3647ddd2-6040-41ae-a96d-232c23482af8" providerId="ADAL" clId="{4D6234C3-067B-48EA-9CDB-DFA0059EF96B}" dt="2023-07-14T19:48:09.795" v="484" actId="207"/>
          <ac:spMkLst>
            <pc:docMk/>
            <pc:sldMk cId="2181293990" sldId="679"/>
            <ac:spMk id="38" creationId="{00000000-0000-0000-0000-000000000000}"/>
          </ac:spMkLst>
        </pc:spChg>
        <pc:grpChg chg="add del mod">
          <ac:chgData name="Stewart Gale" userId="3647ddd2-6040-41ae-a96d-232c23482af8" providerId="ADAL" clId="{4D6234C3-067B-48EA-9CDB-DFA0059EF96B}" dt="2023-07-14T19:46:51.402" v="468" actId="478"/>
          <ac:grpSpMkLst>
            <pc:docMk/>
            <pc:sldMk cId="2181293990" sldId="679"/>
            <ac:grpSpMk id="2" creationId="{13234128-CA58-4EAC-8DDF-5C72617A8F74}"/>
          </ac:grpSpMkLst>
        </pc:grpChg>
        <pc:cxnChg chg="add del mod topLvl">
          <ac:chgData name="Stewart Gale" userId="3647ddd2-6040-41ae-a96d-232c23482af8" providerId="ADAL" clId="{4D6234C3-067B-48EA-9CDB-DFA0059EF96B}" dt="2023-07-14T19:46:28.616" v="461" actId="478"/>
          <ac:cxnSpMkLst>
            <pc:docMk/>
            <pc:sldMk cId="2181293990" sldId="679"/>
            <ac:cxnSpMk id="4" creationId="{2872A221-9AEF-46D3-A5CC-2E9447E5A1F0}"/>
          </ac:cxnSpMkLst>
        </pc:cxnChg>
      </pc:sldChg>
      <pc:sldChg chg="addSp delSp modSp mod delAnim modAnim">
        <pc:chgData name="Stewart Gale" userId="3647ddd2-6040-41ae-a96d-232c23482af8" providerId="ADAL" clId="{4D6234C3-067B-48EA-9CDB-DFA0059EF96B}" dt="2023-09-15T09:31:24.195" v="1046"/>
        <pc:sldMkLst>
          <pc:docMk/>
          <pc:sldMk cId="3770586149" sldId="680"/>
        </pc:sldMkLst>
        <pc:spChg chg="add mod">
          <ac:chgData name="Stewart Gale" userId="3647ddd2-6040-41ae-a96d-232c23482af8" providerId="ADAL" clId="{4D6234C3-067B-48EA-9CDB-DFA0059EF96B}" dt="2023-09-15T09:31:11.390" v="1044" actId="1076"/>
          <ac:spMkLst>
            <pc:docMk/>
            <pc:sldMk cId="3770586149" sldId="680"/>
            <ac:spMk id="3" creationId="{35206A60-3894-B2F1-3DE0-4DAF9F323D18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3770586149" sldId="680"/>
            <ac:spMk id="3" creationId="{514AE7C4-6490-48A2-9289-12008BF122CF}"/>
          </ac:spMkLst>
        </pc:spChg>
        <pc:spChg chg="mod">
          <ac:chgData name="Stewart Gale" userId="3647ddd2-6040-41ae-a96d-232c23482af8" providerId="ADAL" clId="{4D6234C3-067B-48EA-9CDB-DFA0059EF96B}" dt="2023-09-15T08:07:27.810" v="929"/>
          <ac:spMkLst>
            <pc:docMk/>
            <pc:sldMk cId="3770586149" sldId="680"/>
            <ac:spMk id="5" creationId="{058DE3F6-85EC-47B5-ADE4-A95967DF016E}"/>
          </ac:spMkLst>
        </pc:spChg>
        <pc:spChg chg="del mod">
          <ac:chgData name="Stewart Gale" userId="3647ddd2-6040-41ae-a96d-232c23482af8" providerId="ADAL" clId="{4D6234C3-067B-48EA-9CDB-DFA0059EF96B}" dt="2023-09-15T09:30:44.262" v="1036" actId="478"/>
          <ac:spMkLst>
            <pc:docMk/>
            <pc:sldMk cId="3770586149" sldId="680"/>
            <ac:spMk id="6" creationId="{95AD5B81-EC8E-4355-88AA-6394AB1C6C1E}"/>
          </ac:spMkLst>
        </pc:spChg>
        <pc:spChg chg="add mod">
          <ac:chgData name="Stewart Gale" userId="3647ddd2-6040-41ae-a96d-232c23482af8" providerId="ADAL" clId="{4D6234C3-067B-48EA-9CDB-DFA0059EF96B}" dt="2023-09-15T09:31:06.433" v="1043" actId="1076"/>
          <ac:spMkLst>
            <pc:docMk/>
            <pc:sldMk cId="3770586149" sldId="680"/>
            <ac:spMk id="7" creationId="{11EC8DB1-B5C6-8A98-518C-D1390F2D4ECB}"/>
          </ac:spMkLst>
        </pc:spChg>
        <pc:spChg chg="add mod">
          <ac:chgData name="Stewart Gale" userId="3647ddd2-6040-41ae-a96d-232c23482af8" providerId="ADAL" clId="{4D6234C3-067B-48EA-9CDB-DFA0059EF96B}" dt="2023-09-15T09:30:32.049" v="1032" actId="1076"/>
          <ac:spMkLst>
            <pc:docMk/>
            <pc:sldMk cId="3770586149" sldId="680"/>
            <ac:spMk id="9" creationId="{2C18E7A1-8AA7-2D6D-BA21-C8A1A0556652}"/>
          </ac:spMkLst>
        </pc:spChg>
        <pc:spChg chg="add mod">
          <ac:chgData name="Stewart Gale" userId="3647ddd2-6040-41ae-a96d-232c23482af8" providerId="ADAL" clId="{4D6234C3-067B-48EA-9CDB-DFA0059EF96B}" dt="2023-09-15T09:31:03.636" v="1042" actId="1076"/>
          <ac:spMkLst>
            <pc:docMk/>
            <pc:sldMk cId="3770586149" sldId="680"/>
            <ac:spMk id="11" creationId="{8E5A5796-ED4C-284C-02F2-66EEA0D4A401}"/>
          </ac:spMkLst>
        </pc:spChg>
        <pc:grpChg chg="del mod">
          <ac:chgData name="Stewart Gale" userId="3647ddd2-6040-41ae-a96d-232c23482af8" providerId="ADAL" clId="{4D6234C3-067B-48EA-9CDB-DFA0059EF96B}" dt="2023-07-14T19:48:28.252" v="487" actId="478"/>
          <ac:grpSpMkLst>
            <pc:docMk/>
            <pc:sldMk cId="3770586149" sldId="680"/>
            <ac:grpSpMk id="2" creationId="{54380235-1FB0-4D76-93FD-69B8DC6D7DEC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3770586149" sldId="680"/>
            <ac:cxnSpMk id="4" creationId="{0A3B352F-84C7-462D-A7EB-5125B7BB0A6B}"/>
          </ac:cxnSpMkLst>
        </pc:cxnChg>
      </pc:sldChg>
      <pc:sldChg chg="addSp delSp modSp mod modAnim">
        <pc:chgData name="Stewart Gale" userId="3647ddd2-6040-41ae-a96d-232c23482af8" providerId="ADAL" clId="{4D6234C3-067B-48EA-9CDB-DFA0059EF96B}" dt="2023-09-13T10:30:06.752" v="910" actId="20577"/>
        <pc:sldMkLst>
          <pc:docMk/>
          <pc:sldMk cId="1693691910" sldId="692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1693691910" sldId="692"/>
            <ac:spMk id="3" creationId="{7D3A7690-835F-4FAA-8B67-0B4F7CB83EBF}"/>
          </ac:spMkLst>
        </pc:spChg>
        <pc:spChg chg="del mod">
          <ac:chgData name="Stewart Gale" userId="3647ddd2-6040-41ae-a96d-232c23482af8" providerId="ADAL" clId="{4D6234C3-067B-48EA-9CDB-DFA0059EF96B}" dt="2023-07-14T19:39:44.843" v="340" actId="478"/>
          <ac:spMkLst>
            <pc:docMk/>
            <pc:sldMk cId="1693691910" sldId="692"/>
            <ac:spMk id="5" creationId="{ED1E8704-16AE-4A20-AC6E-B6696AC043B7}"/>
          </ac:spMkLst>
        </pc:spChg>
        <pc:spChg chg="mod">
          <ac:chgData name="Stewart Gale" userId="3647ddd2-6040-41ae-a96d-232c23482af8" providerId="ADAL" clId="{4D6234C3-067B-48EA-9CDB-DFA0059EF96B}" dt="2023-09-13T10:30:06.752" v="910" actId="20577"/>
          <ac:spMkLst>
            <pc:docMk/>
            <pc:sldMk cId="1693691910" sldId="692"/>
            <ac:spMk id="6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9:40:04.994" v="348" actId="1076"/>
          <ac:spMkLst>
            <pc:docMk/>
            <pc:sldMk cId="1693691910" sldId="692"/>
            <ac:spMk id="8" creationId="{92632568-0A8A-9A9F-D0B7-70E4AD0B16D6}"/>
          </ac:spMkLst>
        </pc:spChg>
        <pc:spChg chg="mod">
          <ac:chgData name="Stewart Gale" userId="3647ddd2-6040-41ae-a96d-232c23482af8" providerId="ADAL" clId="{4D6234C3-067B-48EA-9CDB-DFA0059EF96B}" dt="2023-07-14T19:40:15.865" v="352" actId="1076"/>
          <ac:spMkLst>
            <pc:docMk/>
            <pc:sldMk cId="1693691910" sldId="692"/>
            <ac:spMk id="9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9:39:18.743" v="333" actId="478"/>
          <ac:grpSpMkLst>
            <pc:docMk/>
            <pc:sldMk cId="1693691910" sldId="692"/>
            <ac:grpSpMk id="2" creationId="{4A9118DF-5C67-421F-B666-A3C8A52079F9}"/>
          </ac:grpSpMkLst>
        </pc:grpChg>
        <pc:picChg chg="del mod">
          <ac:chgData name="Stewart Gale" userId="3647ddd2-6040-41ae-a96d-232c23482af8" providerId="ADAL" clId="{4D6234C3-067B-48EA-9CDB-DFA0059EF96B}" dt="2023-07-14T19:40:07.083" v="349" actId="478"/>
          <ac:picMkLst>
            <pc:docMk/>
            <pc:sldMk cId="1693691910" sldId="692"/>
            <ac:picMk id="7" creationId="{00000000-0000-0000-0000-000000000000}"/>
          </ac:picMkLst>
        </pc:pic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1693691910" sldId="692"/>
            <ac:cxnSpMk id="4" creationId="{A1EBA4BD-C9AA-4517-B424-BA41D143CA0A}"/>
          </ac:cxnSpMkLst>
        </pc:cxn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1693691910" sldId="692"/>
            <ac:cxnSpMk id="10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4D6234C3-067B-48EA-9CDB-DFA0059EF96B}" dt="2023-07-14T19:45:45.912" v="454" actId="207"/>
        <pc:sldMkLst>
          <pc:docMk/>
          <pc:sldMk cId="3170834825" sldId="693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3170834825" sldId="693"/>
            <ac:spMk id="3" creationId="{03E31D72-313A-47C8-857A-81E9470CE7AE}"/>
          </ac:spMkLst>
        </pc:spChg>
        <pc:spChg chg="mod">
          <ac:chgData name="Stewart Gale" userId="3647ddd2-6040-41ae-a96d-232c23482af8" providerId="ADAL" clId="{4D6234C3-067B-48EA-9CDB-DFA0059EF96B}" dt="2023-07-14T19:45:21.211" v="450" actId="1076"/>
          <ac:spMkLst>
            <pc:docMk/>
            <pc:sldMk cId="3170834825" sldId="693"/>
            <ac:spMk id="5" creationId="{00000000-0000-0000-0000-000000000000}"/>
          </ac:spMkLst>
        </pc:spChg>
        <pc:spChg chg="del mod">
          <ac:chgData name="Stewart Gale" userId="3647ddd2-6040-41ae-a96d-232c23482af8" providerId="ADAL" clId="{4D6234C3-067B-48EA-9CDB-DFA0059EF96B}" dt="2023-07-14T19:42:25.581" v="379" actId="478"/>
          <ac:spMkLst>
            <pc:docMk/>
            <pc:sldMk cId="3170834825" sldId="693"/>
            <ac:spMk id="7" creationId="{00000000-0000-0000-0000-000000000000}"/>
          </ac:spMkLst>
        </pc:spChg>
        <pc:spChg chg="add del">
          <ac:chgData name="Stewart Gale" userId="3647ddd2-6040-41ae-a96d-232c23482af8" providerId="ADAL" clId="{4D6234C3-067B-48EA-9CDB-DFA0059EF96B}" dt="2023-07-14T19:42:15.896" v="376" actId="22"/>
          <ac:spMkLst>
            <pc:docMk/>
            <pc:sldMk cId="3170834825" sldId="693"/>
            <ac:spMk id="8" creationId="{380F84FE-7F01-74D2-DB77-6E042E20AD42}"/>
          </ac:spMkLst>
        </pc:spChg>
        <pc:spChg chg="del mod">
          <ac:chgData name="Stewart Gale" userId="3647ddd2-6040-41ae-a96d-232c23482af8" providerId="ADAL" clId="{4D6234C3-067B-48EA-9CDB-DFA0059EF96B}" dt="2023-07-14T19:42:25.581" v="379" actId="478"/>
          <ac:spMkLst>
            <pc:docMk/>
            <pc:sldMk cId="3170834825" sldId="693"/>
            <ac:spMk id="9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9:45:45.912" v="454" actId="207"/>
          <ac:spMkLst>
            <pc:docMk/>
            <pc:sldMk cId="3170834825" sldId="693"/>
            <ac:spMk id="11" creationId="{25693CAC-DA52-3F90-584B-98CA0EE14B4E}"/>
          </ac:spMkLst>
        </pc:spChg>
        <pc:spChg chg="del mod">
          <ac:chgData name="Stewart Gale" userId="3647ddd2-6040-41ae-a96d-232c23482af8" providerId="ADAL" clId="{4D6234C3-067B-48EA-9CDB-DFA0059EF96B}" dt="2023-07-14T19:42:25.581" v="379" actId="478"/>
          <ac:spMkLst>
            <pc:docMk/>
            <pc:sldMk cId="3170834825" sldId="693"/>
            <ac:spMk id="13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9:42:35.061" v="382" actId="478"/>
          <ac:grpSpMkLst>
            <pc:docMk/>
            <pc:sldMk cId="3170834825" sldId="693"/>
            <ac:grpSpMk id="2" creationId="{13234128-CA58-4EAC-8DDF-5C72617A8F74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3170834825" sldId="693"/>
            <ac:cxnSpMk id="4" creationId="{2872A221-9AEF-46D3-A5CC-2E9447E5A1F0}"/>
          </ac:cxnSpMkLst>
        </pc:cxnChg>
      </pc:sldChg>
      <pc:sldChg chg="addSp delSp modSp mod modAnim">
        <pc:chgData name="Stewart Gale" userId="3647ddd2-6040-41ae-a96d-232c23482af8" providerId="ADAL" clId="{4D6234C3-067B-48EA-9CDB-DFA0059EF96B}" dt="2023-09-13T09:39:40.891" v="891" actId="1076"/>
        <pc:sldMkLst>
          <pc:docMk/>
          <pc:sldMk cId="3364324647" sldId="695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3364324647" sldId="695"/>
            <ac:spMk id="3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6:58:59.722" v="276" actId="113"/>
          <ac:spMkLst>
            <pc:docMk/>
            <pc:sldMk cId="3364324647" sldId="695"/>
            <ac:spMk id="6" creationId="{7DE6C8BD-AACA-3678-1411-A4FCB2B240E6}"/>
          </ac:spMkLst>
        </pc:spChg>
        <pc:spChg chg="del mod">
          <ac:chgData name="Stewart Gale" userId="3647ddd2-6040-41ae-a96d-232c23482af8" providerId="ADAL" clId="{4D6234C3-067B-48EA-9CDB-DFA0059EF96B}" dt="2023-07-14T16:58:38.765" v="269" actId="478"/>
          <ac:spMkLst>
            <pc:docMk/>
            <pc:sldMk cId="3364324647" sldId="695"/>
            <ac:spMk id="7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7:00:28.126" v="304" actId="1076"/>
          <ac:spMkLst>
            <pc:docMk/>
            <pc:sldMk cId="3364324647" sldId="695"/>
            <ac:spMk id="8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7:00:52.808" v="308" actId="1076"/>
          <ac:spMkLst>
            <pc:docMk/>
            <pc:sldMk cId="3364324647" sldId="695"/>
            <ac:spMk id="10" creationId="{88444D78-D92C-0870-3B6F-DCF3074C1E55}"/>
          </ac:spMkLst>
        </pc:spChg>
        <pc:spChg chg="add mod">
          <ac:chgData name="Stewart Gale" userId="3647ddd2-6040-41ae-a96d-232c23482af8" providerId="ADAL" clId="{4D6234C3-067B-48EA-9CDB-DFA0059EF96B}" dt="2023-07-14T17:00:37.545" v="306" actId="1076"/>
          <ac:spMkLst>
            <pc:docMk/>
            <pc:sldMk cId="3364324647" sldId="695"/>
            <ac:spMk id="12" creationId="{00E20521-D5DE-2E5C-160C-33429FF2F123}"/>
          </ac:spMkLst>
        </pc:spChg>
        <pc:grpChg chg="del mod">
          <ac:chgData name="Stewart Gale" userId="3647ddd2-6040-41ae-a96d-232c23482af8" providerId="ADAL" clId="{4D6234C3-067B-48EA-9CDB-DFA0059EF96B}" dt="2023-07-14T16:56:11.384" v="232" actId="478"/>
          <ac:grpSpMkLst>
            <pc:docMk/>
            <pc:sldMk cId="3364324647" sldId="69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D6234C3-067B-48EA-9CDB-DFA0059EF96B}" dt="2023-09-13T09:39:40.891" v="891" actId="1076"/>
          <ac:picMkLst>
            <pc:docMk/>
            <pc:sldMk cId="3364324647" sldId="695"/>
            <ac:picMk id="5" creationId="{00000000-0000-0000-0000-000000000000}"/>
          </ac:picMkLst>
        </pc:pic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3364324647" sldId="695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4D6234C3-067B-48EA-9CDB-DFA0059EF96B}" dt="2023-07-14T16:52:21.946" v="164" actId="47"/>
        <pc:sldMkLst>
          <pc:docMk/>
          <pc:sldMk cId="1811848759" sldId="696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1811848759" sldId="696"/>
            <ac:spMk id="3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51:42.345" v="161" actId="1076"/>
          <ac:spMkLst>
            <pc:docMk/>
            <pc:sldMk cId="1811848759" sldId="696"/>
            <ac:spMk id="5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51:42.345" v="161" actId="1076"/>
          <ac:spMkLst>
            <pc:docMk/>
            <pc:sldMk cId="1811848759" sldId="696"/>
            <ac:spMk id="6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51:42.345" v="161" actId="1076"/>
          <ac:spMkLst>
            <pc:docMk/>
            <pc:sldMk cId="1811848759" sldId="696"/>
            <ac:spMk id="8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6:51:28.097" v="157" actId="478"/>
          <ac:grpSpMkLst>
            <pc:docMk/>
            <pc:sldMk cId="1811848759" sldId="69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1811848759" sldId="696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D6234C3-067B-48EA-9CDB-DFA0059EF96B}" dt="2023-07-14T16:56:06.896" v="231" actId="47"/>
        <pc:sldMkLst>
          <pc:docMk/>
          <pc:sldMk cId="476843211" sldId="698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3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5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6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8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12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13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476843211" sldId="698"/>
            <ac:spMk id="14" creationId="{00000000-0000-0000-0000-000000000000}"/>
          </ac:spMkLst>
        </pc:spChg>
        <pc:grpChg chg="mod">
          <ac:chgData name="Stewart Gale" userId="3647ddd2-6040-41ae-a96d-232c23482af8" providerId="ADAL" clId="{4D6234C3-067B-48EA-9CDB-DFA0059EF96B}" dt="2023-07-14T16:41:27.862" v="0"/>
          <ac:grpSpMkLst>
            <pc:docMk/>
            <pc:sldMk cId="476843211" sldId="69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476843211" sldId="69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476843211" sldId="698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D6234C3-067B-48EA-9CDB-DFA0059EF96B}" dt="2023-07-14T16:53:08.448" v="172" actId="207"/>
        <pc:sldMkLst>
          <pc:docMk/>
          <pc:sldMk cId="2115663367" sldId="699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2115663367" sldId="699"/>
            <ac:spMk id="3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6:53:08.448" v="172" actId="207"/>
          <ac:spMkLst>
            <pc:docMk/>
            <pc:sldMk cId="2115663367" sldId="699"/>
            <ac:spMk id="6" creationId="{0ACFBD4D-07A5-6321-F56A-52F3364D353D}"/>
          </ac:spMkLst>
        </pc:spChg>
        <pc:spChg chg="add mod">
          <ac:chgData name="Stewart Gale" userId="3647ddd2-6040-41ae-a96d-232c23482af8" providerId="ADAL" clId="{4D6234C3-067B-48EA-9CDB-DFA0059EF96B}" dt="2023-07-14T16:46:38.746" v="99" actId="1076"/>
          <ac:spMkLst>
            <pc:docMk/>
            <pc:sldMk cId="2115663367" sldId="699"/>
            <ac:spMk id="8" creationId="{3576BD20-EC40-B4C2-906E-6E33B6EAD29A}"/>
          </ac:spMkLst>
        </pc:spChg>
        <pc:spChg chg="mod">
          <ac:chgData name="Stewart Gale" userId="3647ddd2-6040-41ae-a96d-232c23482af8" providerId="ADAL" clId="{4D6234C3-067B-48EA-9CDB-DFA0059EF96B}" dt="2023-07-14T16:47:02.523" v="103" actId="113"/>
          <ac:spMkLst>
            <pc:docMk/>
            <pc:sldMk cId="2115663367" sldId="699"/>
            <ac:spMk id="9" creationId="{00000000-0000-0000-0000-000000000000}"/>
          </ac:spMkLst>
        </pc:spChg>
        <pc:spChg chg="del mod">
          <ac:chgData name="Stewart Gale" userId="3647ddd2-6040-41ae-a96d-232c23482af8" providerId="ADAL" clId="{4D6234C3-067B-48EA-9CDB-DFA0059EF96B}" dt="2023-07-14T16:45:11.537" v="68" actId="478"/>
          <ac:spMkLst>
            <pc:docMk/>
            <pc:sldMk cId="2115663367" sldId="699"/>
            <ac:spMk id="12" creationId="{00000000-0000-0000-0000-000000000000}"/>
          </ac:spMkLst>
        </pc:spChg>
        <pc:spChg chg="del mod">
          <ac:chgData name="Stewart Gale" userId="3647ddd2-6040-41ae-a96d-232c23482af8" providerId="ADAL" clId="{4D6234C3-067B-48EA-9CDB-DFA0059EF96B}" dt="2023-07-14T16:43:24.652" v="24" actId="478"/>
          <ac:spMkLst>
            <pc:docMk/>
            <pc:sldMk cId="2115663367" sldId="699"/>
            <ac:spMk id="15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6:42:10.343" v="13" actId="478"/>
          <ac:grpSpMkLst>
            <pc:docMk/>
            <pc:sldMk cId="2115663367" sldId="69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2115663367" sldId="69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D6234C3-067B-48EA-9CDB-DFA0059EF96B}" dt="2023-07-14T16:42:06.975" v="12" actId="1076"/>
        <pc:sldMkLst>
          <pc:docMk/>
          <pc:sldMk cId="2952597578" sldId="700"/>
        </pc:sld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k cId="2952597578" sldId="700"/>
            <ac:spMk id="3" creationId="{1DCD659B-9B0F-4736-B272-47379BEFFD3A}"/>
          </ac:spMkLst>
        </pc:spChg>
        <pc:spChg chg="mod">
          <ac:chgData name="Stewart Gale" userId="3647ddd2-6040-41ae-a96d-232c23482af8" providerId="ADAL" clId="{4D6234C3-067B-48EA-9CDB-DFA0059EF96B}" dt="2023-07-14T16:42:06.975" v="12" actId="1076"/>
          <ac:spMkLst>
            <pc:docMk/>
            <pc:sldMk cId="2952597578" sldId="700"/>
            <ac:spMk id="5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6:41:30.873" v="1" actId="478"/>
          <ac:grpSpMkLst>
            <pc:docMk/>
            <pc:sldMk cId="2952597578" sldId="70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D6234C3-067B-48EA-9CDB-DFA0059EF96B}" dt="2023-07-14T16:41:27.862" v="0"/>
          <ac:cxnSpMkLst>
            <pc:docMk/>
            <pc:sldMk cId="2952597578" sldId="700"/>
            <ac:cxnSpMk id="4" creationId="{694170A7-F542-433D-AE47-C7A950C348C9}"/>
          </ac:cxnSpMkLst>
        </pc:cxnChg>
      </pc:sldChg>
      <pc:sldChg chg="add del">
        <pc:chgData name="Stewart Gale" userId="3647ddd2-6040-41ae-a96d-232c23482af8" providerId="ADAL" clId="{4D6234C3-067B-48EA-9CDB-DFA0059EF96B}" dt="2023-07-14T16:50:29.584" v="149" actId="47"/>
        <pc:sldMkLst>
          <pc:docMk/>
          <pc:sldMk cId="1334311028" sldId="701"/>
        </pc:sldMkLst>
      </pc:sldChg>
      <pc:sldChg chg="add del">
        <pc:chgData name="Stewart Gale" userId="3647ddd2-6040-41ae-a96d-232c23482af8" providerId="ADAL" clId="{4D6234C3-067B-48EA-9CDB-DFA0059EF96B}" dt="2023-07-14T16:48:27.366" v="128" actId="47"/>
        <pc:sldMkLst>
          <pc:docMk/>
          <pc:sldMk cId="84242351" sldId="702"/>
        </pc:sldMkLst>
      </pc:sldChg>
      <pc:sldChg chg="modSp add mod">
        <pc:chgData name="Stewart Gale" userId="3647ddd2-6040-41ae-a96d-232c23482af8" providerId="ADAL" clId="{4D6234C3-067B-48EA-9CDB-DFA0059EF96B}" dt="2023-07-14T16:53:02.787" v="171" actId="207"/>
        <pc:sldMkLst>
          <pc:docMk/>
          <pc:sldMk cId="3904497417" sldId="703"/>
        </pc:sldMkLst>
        <pc:spChg chg="mod">
          <ac:chgData name="Stewart Gale" userId="3647ddd2-6040-41ae-a96d-232c23482af8" providerId="ADAL" clId="{4D6234C3-067B-48EA-9CDB-DFA0059EF96B}" dt="2023-07-14T16:53:02.787" v="171" actId="207"/>
          <ac:spMkLst>
            <pc:docMk/>
            <pc:sldMk cId="3904497417" sldId="703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48:24.202" v="127" actId="1076"/>
          <ac:spMkLst>
            <pc:docMk/>
            <pc:sldMk cId="3904497417" sldId="703"/>
            <ac:spMk id="8" creationId="{3576BD20-EC40-B4C2-906E-6E33B6EAD29A}"/>
          </ac:spMkLst>
        </pc:spChg>
      </pc:sldChg>
      <pc:sldChg chg="modSp add">
        <pc:chgData name="Stewart Gale" userId="3647ddd2-6040-41ae-a96d-232c23482af8" providerId="ADAL" clId="{4D6234C3-067B-48EA-9CDB-DFA0059EF96B}" dt="2023-07-14T16:52:58.857" v="170" actId="207"/>
        <pc:sldMkLst>
          <pc:docMk/>
          <pc:sldMk cId="4124807983" sldId="704"/>
        </pc:sldMkLst>
        <pc:spChg chg="mod">
          <ac:chgData name="Stewart Gale" userId="3647ddd2-6040-41ae-a96d-232c23482af8" providerId="ADAL" clId="{4D6234C3-067B-48EA-9CDB-DFA0059EF96B}" dt="2023-07-14T16:52:58.857" v="170" actId="207"/>
          <ac:spMkLst>
            <pc:docMk/>
            <pc:sldMk cId="4124807983" sldId="704"/>
            <ac:spMk id="6" creationId="{0ACFBD4D-07A5-6321-F56A-52F3364D353D}"/>
          </ac:spMkLst>
        </pc:spChg>
      </pc:sldChg>
      <pc:sldChg chg="modSp add mod">
        <pc:chgData name="Stewart Gale" userId="3647ddd2-6040-41ae-a96d-232c23482af8" providerId="ADAL" clId="{4D6234C3-067B-48EA-9CDB-DFA0059EF96B}" dt="2023-07-14T16:52:53.854" v="169" actId="207"/>
        <pc:sldMkLst>
          <pc:docMk/>
          <pc:sldMk cId="482309867" sldId="705"/>
        </pc:sldMkLst>
        <pc:spChg chg="mod">
          <ac:chgData name="Stewart Gale" userId="3647ddd2-6040-41ae-a96d-232c23482af8" providerId="ADAL" clId="{4D6234C3-067B-48EA-9CDB-DFA0059EF96B}" dt="2023-07-14T16:52:53.854" v="169" actId="207"/>
          <ac:spMkLst>
            <pc:docMk/>
            <pc:sldMk cId="482309867" sldId="705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49:34.769" v="141" actId="20577"/>
          <ac:spMkLst>
            <pc:docMk/>
            <pc:sldMk cId="482309867" sldId="705"/>
            <ac:spMk id="8" creationId="{3576BD20-EC40-B4C2-906E-6E33B6EAD29A}"/>
          </ac:spMkLst>
        </pc:spChg>
      </pc:sldChg>
      <pc:sldChg chg="modSp add mod">
        <pc:chgData name="Stewart Gale" userId="3647ddd2-6040-41ae-a96d-232c23482af8" providerId="ADAL" clId="{4D6234C3-067B-48EA-9CDB-DFA0059EF96B}" dt="2023-07-14T16:53:21.095" v="174" actId="207"/>
        <pc:sldMkLst>
          <pc:docMk/>
          <pc:sldMk cId="2519773592" sldId="706"/>
        </pc:sldMkLst>
        <pc:spChg chg="mod">
          <ac:chgData name="Stewart Gale" userId="3647ddd2-6040-41ae-a96d-232c23482af8" providerId="ADAL" clId="{4D6234C3-067B-48EA-9CDB-DFA0059EF96B}" dt="2023-07-14T16:53:21.095" v="174" actId="207"/>
          <ac:spMkLst>
            <pc:docMk/>
            <pc:sldMk cId="2519773592" sldId="706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52:40.149" v="168" actId="1076"/>
          <ac:spMkLst>
            <pc:docMk/>
            <pc:sldMk cId="2519773592" sldId="706"/>
            <ac:spMk id="8" creationId="{3576BD20-EC40-B4C2-906E-6E33B6EAD29A}"/>
          </ac:spMkLst>
        </pc:spChg>
      </pc:sldChg>
      <pc:sldChg chg="modSp add del mod">
        <pc:chgData name="Stewart Gale" userId="3647ddd2-6040-41ae-a96d-232c23482af8" providerId="ADAL" clId="{4D6234C3-067B-48EA-9CDB-DFA0059EF96B}" dt="2023-07-14T16:52:07.959" v="162" actId="47"/>
        <pc:sldMkLst>
          <pc:docMk/>
          <pc:sldMk cId="3044639592" sldId="706"/>
        </pc:sldMkLst>
        <pc:spChg chg="mod">
          <ac:chgData name="Stewart Gale" userId="3647ddd2-6040-41ae-a96d-232c23482af8" providerId="ADAL" clId="{4D6234C3-067B-48EA-9CDB-DFA0059EF96B}" dt="2023-07-14T16:51:17.631" v="156" actId="1076"/>
          <ac:spMkLst>
            <pc:docMk/>
            <pc:sldMk cId="3044639592" sldId="706"/>
            <ac:spMk id="6" creationId="{0ACFBD4D-07A5-6321-F56A-52F3364D353D}"/>
          </ac:spMkLst>
        </pc:spChg>
      </pc:sldChg>
      <pc:sldChg chg="modSp add mod ord modAnim">
        <pc:chgData name="Stewart Gale" userId="3647ddd2-6040-41ae-a96d-232c23482af8" providerId="ADAL" clId="{4D6234C3-067B-48EA-9CDB-DFA0059EF96B}" dt="2023-07-14T16:54:44.885" v="203" actId="20577"/>
        <pc:sldMkLst>
          <pc:docMk/>
          <pc:sldMk cId="3917452670" sldId="707"/>
        </pc:sldMkLst>
        <pc:spChg chg="mod">
          <ac:chgData name="Stewart Gale" userId="3647ddd2-6040-41ae-a96d-232c23482af8" providerId="ADAL" clId="{4D6234C3-067B-48EA-9CDB-DFA0059EF96B}" dt="2023-07-14T16:54:25.251" v="190" actId="1076"/>
          <ac:spMkLst>
            <pc:docMk/>
            <pc:sldMk cId="3917452670" sldId="707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54:44.885" v="203" actId="20577"/>
          <ac:spMkLst>
            <pc:docMk/>
            <pc:sldMk cId="3917452670" sldId="707"/>
            <ac:spMk id="8" creationId="{3576BD20-EC40-B4C2-906E-6E33B6EAD29A}"/>
          </ac:spMkLst>
        </pc:spChg>
      </pc:sldChg>
      <pc:sldChg chg="modSp add mod">
        <pc:chgData name="Stewart Gale" userId="3647ddd2-6040-41ae-a96d-232c23482af8" providerId="ADAL" clId="{4D6234C3-067B-48EA-9CDB-DFA0059EF96B}" dt="2023-07-14T16:55:44.762" v="221" actId="207"/>
        <pc:sldMkLst>
          <pc:docMk/>
          <pc:sldMk cId="1138618444" sldId="708"/>
        </pc:sldMkLst>
        <pc:spChg chg="mod">
          <ac:chgData name="Stewart Gale" userId="3647ddd2-6040-41ae-a96d-232c23482af8" providerId="ADAL" clId="{4D6234C3-067B-48EA-9CDB-DFA0059EF96B}" dt="2023-07-14T16:55:44.762" v="221" actId="207"/>
          <ac:spMkLst>
            <pc:docMk/>
            <pc:sldMk cId="1138618444" sldId="708"/>
            <ac:spMk id="6" creationId="{0ACFBD4D-07A5-6321-F56A-52F3364D353D}"/>
          </ac:spMkLst>
        </pc:spChg>
      </pc:sldChg>
      <pc:sldChg chg="modSp add mod">
        <pc:chgData name="Stewart Gale" userId="3647ddd2-6040-41ae-a96d-232c23482af8" providerId="ADAL" clId="{4D6234C3-067B-48EA-9CDB-DFA0059EF96B}" dt="2023-07-14T16:56:03.635" v="230" actId="1076"/>
        <pc:sldMkLst>
          <pc:docMk/>
          <pc:sldMk cId="3436672915" sldId="709"/>
        </pc:sldMkLst>
        <pc:spChg chg="mod">
          <ac:chgData name="Stewart Gale" userId="3647ddd2-6040-41ae-a96d-232c23482af8" providerId="ADAL" clId="{4D6234C3-067B-48EA-9CDB-DFA0059EF96B}" dt="2023-07-14T16:55:56.880" v="225" actId="20577"/>
          <ac:spMkLst>
            <pc:docMk/>
            <pc:sldMk cId="3436672915" sldId="709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56:03.635" v="230" actId="1076"/>
          <ac:spMkLst>
            <pc:docMk/>
            <pc:sldMk cId="3436672915" sldId="709"/>
            <ac:spMk id="8" creationId="{3576BD20-EC40-B4C2-906E-6E33B6EAD29A}"/>
          </ac:spMkLst>
        </pc:spChg>
      </pc:sldChg>
      <pc:sldChg chg="modSp add mod">
        <pc:chgData name="Stewart Gale" userId="3647ddd2-6040-41ae-a96d-232c23482af8" providerId="ADAL" clId="{4D6234C3-067B-48EA-9CDB-DFA0059EF96B}" dt="2023-07-14T16:57:41.103" v="251" actId="1076"/>
        <pc:sldMkLst>
          <pc:docMk/>
          <pc:sldMk cId="3629403950" sldId="710"/>
        </pc:sldMkLst>
        <pc:spChg chg="mod">
          <ac:chgData name="Stewart Gale" userId="3647ddd2-6040-41ae-a96d-232c23482af8" providerId="ADAL" clId="{4D6234C3-067B-48EA-9CDB-DFA0059EF96B}" dt="2023-07-14T16:57:37.928" v="250" actId="14100"/>
          <ac:spMkLst>
            <pc:docMk/>
            <pc:sldMk cId="3629403950" sldId="710"/>
            <ac:spMk id="6" creationId="{0ACFBD4D-07A5-6321-F56A-52F3364D353D}"/>
          </ac:spMkLst>
        </pc:spChg>
        <pc:spChg chg="mod">
          <ac:chgData name="Stewart Gale" userId="3647ddd2-6040-41ae-a96d-232c23482af8" providerId="ADAL" clId="{4D6234C3-067B-48EA-9CDB-DFA0059EF96B}" dt="2023-07-14T16:57:41.103" v="251" actId="1076"/>
          <ac:spMkLst>
            <pc:docMk/>
            <pc:sldMk cId="3629403950" sldId="710"/>
            <ac:spMk id="8" creationId="{3576BD20-EC40-B4C2-906E-6E33B6EAD29A}"/>
          </ac:spMkLst>
        </pc:spChg>
      </pc:sldChg>
      <pc:sldChg chg="addSp delSp modSp add del mod delAnim">
        <pc:chgData name="Stewart Gale" userId="3647ddd2-6040-41ae-a96d-232c23482af8" providerId="ADAL" clId="{4D6234C3-067B-48EA-9CDB-DFA0059EF96B}" dt="2023-07-14T19:52:38.195" v="595" actId="47"/>
        <pc:sldMkLst>
          <pc:docMk/>
          <pc:sldMk cId="56397381" sldId="711"/>
        </pc:sldMkLst>
        <pc:spChg chg="del">
          <ac:chgData name="Stewart Gale" userId="3647ddd2-6040-41ae-a96d-232c23482af8" providerId="ADAL" clId="{4D6234C3-067B-48EA-9CDB-DFA0059EF96B}" dt="2023-07-14T19:46:35.255" v="465" actId="478"/>
          <ac:spMkLst>
            <pc:docMk/>
            <pc:sldMk cId="56397381" sldId="711"/>
            <ac:spMk id="5" creationId="{00000000-0000-0000-0000-000000000000}"/>
          </ac:spMkLst>
        </pc:spChg>
        <pc:spChg chg="del mod">
          <ac:chgData name="Stewart Gale" userId="3647ddd2-6040-41ae-a96d-232c23482af8" providerId="ADAL" clId="{4D6234C3-067B-48EA-9CDB-DFA0059EF96B}" dt="2023-07-14T19:51:32.530" v="573" actId="478"/>
          <ac:spMkLst>
            <pc:docMk/>
            <pc:sldMk cId="56397381" sldId="711"/>
            <ac:spMk id="7" creationId="{00000000-0000-0000-0000-000000000000}"/>
          </ac:spMkLst>
        </pc:spChg>
        <pc:spChg chg="add del">
          <ac:chgData name="Stewart Gale" userId="3647ddd2-6040-41ae-a96d-232c23482af8" providerId="ADAL" clId="{4D6234C3-067B-48EA-9CDB-DFA0059EF96B}" dt="2023-07-14T19:51:10.259" v="557" actId="22"/>
          <ac:spMkLst>
            <pc:docMk/>
            <pc:sldMk cId="56397381" sldId="711"/>
            <ac:spMk id="8" creationId="{91B9868F-C7F6-D7D8-CE5B-50E9055B2325}"/>
          </ac:spMkLst>
        </pc:spChg>
        <pc:spChg chg="del mod">
          <ac:chgData name="Stewart Gale" userId="3647ddd2-6040-41ae-a96d-232c23482af8" providerId="ADAL" clId="{4D6234C3-067B-48EA-9CDB-DFA0059EF96B}" dt="2023-07-14T19:51:32.530" v="573" actId="478"/>
          <ac:spMkLst>
            <pc:docMk/>
            <pc:sldMk cId="56397381" sldId="711"/>
            <ac:spMk id="9" creationId="{00000000-0000-0000-0000-000000000000}"/>
          </ac:spMkLst>
        </pc:spChg>
        <pc:spChg chg="add mod">
          <ac:chgData name="Stewart Gale" userId="3647ddd2-6040-41ae-a96d-232c23482af8" providerId="ADAL" clId="{4D6234C3-067B-48EA-9CDB-DFA0059EF96B}" dt="2023-07-14T19:51:54.246" v="582" actId="1076"/>
          <ac:spMkLst>
            <pc:docMk/>
            <pc:sldMk cId="56397381" sldId="711"/>
            <ac:spMk id="11" creationId="{51052CC0-82C6-AD2B-7935-0E2F27DCA3B3}"/>
          </ac:spMkLst>
        </pc:spChg>
        <pc:spChg chg="del mod">
          <ac:chgData name="Stewart Gale" userId="3647ddd2-6040-41ae-a96d-232c23482af8" providerId="ADAL" clId="{4D6234C3-067B-48EA-9CDB-DFA0059EF96B}" dt="2023-07-14T19:52:18.396" v="588" actId="21"/>
          <ac:spMkLst>
            <pc:docMk/>
            <pc:sldMk cId="56397381" sldId="711"/>
            <ac:spMk id="13" creationId="{00000000-0000-0000-0000-000000000000}"/>
          </ac:spMkLst>
        </pc:spChg>
        <pc:grpChg chg="del mod">
          <ac:chgData name="Stewart Gale" userId="3647ddd2-6040-41ae-a96d-232c23482af8" providerId="ADAL" clId="{4D6234C3-067B-48EA-9CDB-DFA0059EF96B}" dt="2023-07-14T19:46:32.803" v="464" actId="478"/>
          <ac:grpSpMkLst>
            <pc:docMk/>
            <pc:sldMk cId="56397381" sldId="711"/>
            <ac:grpSpMk id="2" creationId="{13234128-CA58-4EAC-8DDF-5C72617A8F74}"/>
          </ac:grpSpMkLst>
        </pc:grpChg>
      </pc:sldChg>
      <pc:sldChg chg="delSp add del mod delAnim">
        <pc:chgData name="Stewart Gale" userId="3647ddd2-6040-41ae-a96d-232c23482af8" providerId="ADAL" clId="{4D6234C3-067B-48EA-9CDB-DFA0059EF96B}" dt="2023-07-14T19:52:36.583" v="594" actId="47"/>
        <pc:sldMkLst>
          <pc:docMk/>
          <pc:sldMk cId="3072920383" sldId="712"/>
        </pc:sldMkLst>
        <pc:spChg chg="del">
          <ac:chgData name="Stewart Gale" userId="3647ddd2-6040-41ae-a96d-232c23482af8" providerId="ADAL" clId="{4D6234C3-067B-48EA-9CDB-DFA0059EF96B}" dt="2023-07-14T19:51:36.872" v="574" actId="478"/>
          <ac:spMkLst>
            <pc:docMk/>
            <pc:sldMk cId="3072920383" sldId="712"/>
            <ac:spMk id="7" creationId="{00000000-0000-0000-0000-000000000000}"/>
          </ac:spMkLst>
        </pc:spChg>
        <pc:spChg chg="del">
          <ac:chgData name="Stewart Gale" userId="3647ddd2-6040-41ae-a96d-232c23482af8" providerId="ADAL" clId="{4D6234C3-067B-48EA-9CDB-DFA0059EF96B}" dt="2023-07-14T19:52:27.750" v="591" actId="21"/>
          <ac:spMkLst>
            <pc:docMk/>
            <pc:sldMk cId="3072920383" sldId="712"/>
            <ac:spMk id="9" creationId="{00000000-0000-0000-0000-000000000000}"/>
          </ac:spMkLst>
        </pc:spChg>
        <pc:spChg chg="del">
          <ac:chgData name="Stewart Gale" userId="3647ddd2-6040-41ae-a96d-232c23482af8" providerId="ADAL" clId="{4D6234C3-067B-48EA-9CDB-DFA0059EF96B}" dt="2023-07-14T19:51:36.872" v="574" actId="478"/>
          <ac:spMkLst>
            <pc:docMk/>
            <pc:sldMk cId="3072920383" sldId="712"/>
            <ac:spMk id="13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4D6234C3-067B-48EA-9CDB-DFA0059EF96B}" dt="2023-09-15T07:26:25.556" v="928" actId="20577"/>
        <pc:sldMkLst>
          <pc:docMk/>
          <pc:sldMk cId="3375055955" sldId="713"/>
        </pc:sldMkLst>
        <pc:spChg chg="add mod">
          <ac:chgData name="Stewart Gale" userId="3647ddd2-6040-41ae-a96d-232c23482af8" providerId="ADAL" clId="{4D6234C3-067B-48EA-9CDB-DFA0059EF96B}" dt="2023-07-14T19:53:29.924" v="620" actId="20577"/>
          <ac:spMkLst>
            <pc:docMk/>
            <pc:sldMk cId="3375055955" sldId="713"/>
            <ac:spMk id="2" creationId="{2DAEE3A1-9787-4224-8A26-037FD515B39F}"/>
          </ac:spMkLst>
        </pc:spChg>
        <pc:spChg chg="add mod">
          <ac:chgData name="Stewart Gale" userId="3647ddd2-6040-41ae-a96d-232c23482af8" providerId="ADAL" clId="{4D6234C3-067B-48EA-9CDB-DFA0059EF96B}" dt="2023-09-15T07:26:25.556" v="928" actId="20577"/>
          <ac:spMkLst>
            <pc:docMk/>
            <pc:sldMk cId="3375055955" sldId="713"/>
            <ac:spMk id="3" creationId="{76DFB026-FFFC-4360-7EDC-AE13862ABDE3}"/>
          </ac:spMkLst>
        </pc:spChg>
        <pc:spChg chg="add mod">
          <ac:chgData name="Stewart Gale" userId="3647ddd2-6040-41ae-a96d-232c23482af8" providerId="ADAL" clId="{4D6234C3-067B-48EA-9CDB-DFA0059EF96B}" dt="2023-07-14T19:53:11.466" v="603" actId="1076"/>
          <ac:spMkLst>
            <pc:docMk/>
            <pc:sldMk cId="3375055955" sldId="713"/>
            <ac:spMk id="4" creationId="{E80E296F-6A3B-B349-E8FA-B30C49A8F794}"/>
          </ac:spMkLst>
        </pc:spChg>
        <pc:spChg chg="mod">
          <ac:chgData name="Stewart Gale" userId="3647ddd2-6040-41ae-a96d-232c23482af8" providerId="ADAL" clId="{4D6234C3-067B-48EA-9CDB-DFA0059EF96B}" dt="2023-07-14T19:53:11.466" v="603" actId="1076"/>
          <ac:spMkLst>
            <pc:docMk/>
            <pc:sldMk cId="3375055955" sldId="713"/>
            <ac:spMk id="7" creationId="{00000000-0000-0000-0000-000000000000}"/>
          </ac:spMkLst>
        </pc:spChg>
        <pc:spChg chg="del">
          <ac:chgData name="Stewart Gale" userId="3647ddd2-6040-41ae-a96d-232c23482af8" providerId="ADAL" clId="{4D6234C3-067B-48EA-9CDB-DFA0059EF96B}" dt="2023-07-14T19:50:57.844" v="555" actId="478"/>
          <ac:spMkLst>
            <pc:docMk/>
            <pc:sldMk cId="3375055955" sldId="713"/>
            <ac:spMk id="9" creationId="{00000000-0000-0000-0000-000000000000}"/>
          </ac:spMkLst>
        </pc:spChg>
        <pc:spChg chg="del">
          <ac:chgData name="Stewart Gale" userId="3647ddd2-6040-41ae-a96d-232c23482af8" providerId="ADAL" clId="{4D6234C3-067B-48EA-9CDB-DFA0059EF96B}" dt="2023-07-14T19:50:57.844" v="555" actId="478"/>
          <ac:spMkLst>
            <pc:docMk/>
            <pc:sldMk cId="3375055955" sldId="713"/>
            <ac:spMk id="13" creationId="{00000000-0000-0000-0000-000000000000}"/>
          </ac:spMkLst>
        </pc:spChg>
      </pc:sldChg>
      <pc:sldChg chg="addSp modSp new mod modAnim">
        <pc:chgData name="Stewart Gale" userId="3647ddd2-6040-41ae-a96d-232c23482af8" providerId="ADAL" clId="{4D6234C3-067B-48EA-9CDB-DFA0059EF96B}" dt="2023-09-15T09:32:32.672" v="1066" actId="1076"/>
        <pc:sldMkLst>
          <pc:docMk/>
          <pc:sldMk cId="855270400" sldId="714"/>
        </pc:sldMkLst>
        <pc:spChg chg="add mod">
          <ac:chgData name="Stewart Gale" userId="3647ddd2-6040-41ae-a96d-232c23482af8" providerId="ADAL" clId="{4D6234C3-067B-48EA-9CDB-DFA0059EF96B}" dt="2023-07-15T12:00:30.160" v="640" actId="1076"/>
          <ac:spMkLst>
            <pc:docMk/>
            <pc:sldMk cId="855270400" sldId="714"/>
            <ac:spMk id="2" creationId="{B31743A8-E0E7-946C-732C-622B00F74383}"/>
          </ac:spMkLst>
        </pc:spChg>
        <pc:spChg chg="add mod">
          <ac:chgData name="Stewart Gale" userId="3647ddd2-6040-41ae-a96d-232c23482af8" providerId="ADAL" clId="{4D6234C3-067B-48EA-9CDB-DFA0059EF96B}" dt="2023-09-15T09:32:32.672" v="1066" actId="1076"/>
          <ac:spMkLst>
            <pc:docMk/>
            <pc:sldMk cId="855270400" sldId="714"/>
            <ac:spMk id="3" creationId="{0B27F994-19B5-5A15-C2BD-8AA26DD34C6D}"/>
          </ac:spMkLst>
        </pc:spChg>
        <pc:spChg chg="add mod">
          <ac:chgData name="Stewart Gale" userId="3647ddd2-6040-41ae-a96d-232c23482af8" providerId="ADAL" clId="{4D6234C3-067B-48EA-9CDB-DFA0059EF96B}" dt="2023-09-15T09:32:23.094" v="1064" actId="1076"/>
          <ac:spMkLst>
            <pc:docMk/>
            <pc:sldMk cId="855270400" sldId="714"/>
            <ac:spMk id="4" creationId="{C052E3D1-3CAA-CAE6-9576-5965B4861244}"/>
          </ac:spMkLst>
        </pc:spChg>
        <pc:spChg chg="add mod">
          <ac:chgData name="Stewart Gale" userId="3647ddd2-6040-41ae-a96d-232c23482af8" providerId="ADAL" clId="{4D6234C3-067B-48EA-9CDB-DFA0059EF96B}" dt="2023-09-15T09:32:26.663" v="1065" actId="1076"/>
          <ac:spMkLst>
            <pc:docMk/>
            <pc:sldMk cId="855270400" sldId="714"/>
            <ac:spMk id="6" creationId="{08BEB9B3-5BCC-15E8-ED86-CB6B4EA39F66}"/>
          </ac:spMkLst>
        </pc:spChg>
        <pc:spChg chg="add mod">
          <ac:chgData name="Stewart Gale" userId="3647ddd2-6040-41ae-a96d-232c23482af8" providerId="ADAL" clId="{4D6234C3-067B-48EA-9CDB-DFA0059EF96B}" dt="2023-09-15T09:32:32.672" v="1066" actId="1076"/>
          <ac:spMkLst>
            <pc:docMk/>
            <pc:sldMk cId="855270400" sldId="714"/>
            <ac:spMk id="8" creationId="{6DEF4F1B-05EA-154F-9EB5-5D2C005E586D}"/>
          </ac:spMkLst>
        </pc:spChg>
        <pc:spChg chg="add mod">
          <ac:chgData name="Stewart Gale" userId="3647ddd2-6040-41ae-a96d-232c23482af8" providerId="ADAL" clId="{4D6234C3-067B-48EA-9CDB-DFA0059EF96B}" dt="2023-09-15T09:32:32.672" v="1066" actId="1076"/>
          <ac:spMkLst>
            <pc:docMk/>
            <pc:sldMk cId="855270400" sldId="714"/>
            <ac:spMk id="10" creationId="{17FDF355-2022-D6EA-3EBF-5CBDF13CBB08}"/>
          </ac:spMkLst>
        </pc:spChg>
        <pc:spChg chg="add mod">
          <ac:chgData name="Stewart Gale" userId="3647ddd2-6040-41ae-a96d-232c23482af8" providerId="ADAL" clId="{4D6234C3-067B-48EA-9CDB-DFA0059EF96B}" dt="2023-09-15T09:32:32.672" v="1066" actId="1076"/>
          <ac:spMkLst>
            <pc:docMk/>
            <pc:sldMk cId="855270400" sldId="714"/>
            <ac:spMk id="12" creationId="{36A23A9F-3F1E-7275-2333-342DC3715ABF}"/>
          </ac:spMkLst>
        </pc:spChg>
      </pc:sldChg>
      <pc:sldChg chg="addSp delSp modSp new mod modAnim">
        <pc:chgData name="Stewart Gale" userId="3647ddd2-6040-41ae-a96d-232c23482af8" providerId="ADAL" clId="{4D6234C3-067B-48EA-9CDB-DFA0059EF96B}" dt="2023-07-15T12:19:52.259" v="887" actId="1036"/>
        <pc:sldMkLst>
          <pc:docMk/>
          <pc:sldMk cId="3823432409" sldId="715"/>
        </pc:sldMkLst>
        <pc:spChg chg="add del">
          <ac:chgData name="Stewart Gale" userId="3647ddd2-6040-41ae-a96d-232c23482af8" providerId="ADAL" clId="{4D6234C3-067B-48EA-9CDB-DFA0059EF96B}" dt="2023-07-15T12:09:49.378" v="773" actId="478"/>
          <ac:spMkLst>
            <pc:docMk/>
            <pc:sldMk cId="3823432409" sldId="715"/>
            <ac:spMk id="3" creationId="{CF1A51B8-599C-02CF-81BD-279737465DA2}"/>
          </ac:spMkLst>
        </pc:spChg>
        <pc:spChg chg="add mod">
          <ac:chgData name="Stewart Gale" userId="3647ddd2-6040-41ae-a96d-232c23482af8" providerId="ADAL" clId="{4D6234C3-067B-48EA-9CDB-DFA0059EF96B}" dt="2023-07-15T12:18:54.002" v="877" actId="1076"/>
          <ac:spMkLst>
            <pc:docMk/>
            <pc:sldMk cId="3823432409" sldId="715"/>
            <ac:spMk id="4" creationId="{AD61CD54-954A-31B1-9FC7-B6CB5E3972E2}"/>
          </ac:spMkLst>
        </pc:spChg>
        <pc:spChg chg="add mod">
          <ac:chgData name="Stewart Gale" userId="3647ddd2-6040-41ae-a96d-232c23482af8" providerId="ADAL" clId="{4D6234C3-067B-48EA-9CDB-DFA0059EF96B}" dt="2023-07-15T12:19:52.259" v="887" actId="1036"/>
          <ac:spMkLst>
            <pc:docMk/>
            <pc:sldMk cId="3823432409" sldId="715"/>
            <ac:spMk id="5" creationId="{D1EF3DD1-EAB2-A204-A648-0A4EFF413B37}"/>
          </ac:spMkLst>
        </pc:spChg>
        <pc:spChg chg="add mod">
          <ac:chgData name="Stewart Gale" userId="3647ddd2-6040-41ae-a96d-232c23482af8" providerId="ADAL" clId="{4D6234C3-067B-48EA-9CDB-DFA0059EF96B}" dt="2023-07-15T12:19:25.928" v="880" actId="1076"/>
          <ac:spMkLst>
            <pc:docMk/>
            <pc:sldMk cId="3823432409" sldId="715"/>
            <ac:spMk id="7" creationId="{0BA94164-C0CD-FDC7-5CCF-98AFC6E54D15}"/>
          </ac:spMkLst>
        </pc:spChg>
        <pc:spChg chg="add mod">
          <ac:chgData name="Stewart Gale" userId="3647ddd2-6040-41ae-a96d-232c23482af8" providerId="ADAL" clId="{4D6234C3-067B-48EA-9CDB-DFA0059EF96B}" dt="2023-07-15T12:18:42.440" v="876" actId="1076"/>
          <ac:spMkLst>
            <pc:docMk/>
            <pc:sldMk cId="3823432409" sldId="715"/>
            <ac:spMk id="9" creationId="{C9C069D4-9BEB-6B61-D7DE-9723A86254EF}"/>
          </ac:spMkLst>
        </pc:spChg>
        <pc:spChg chg="add mod">
          <ac:chgData name="Stewart Gale" userId="3647ddd2-6040-41ae-a96d-232c23482af8" providerId="ADAL" clId="{4D6234C3-067B-48EA-9CDB-DFA0059EF96B}" dt="2023-07-15T12:19:52.259" v="887" actId="1036"/>
          <ac:spMkLst>
            <pc:docMk/>
            <pc:sldMk cId="3823432409" sldId="715"/>
            <ac:spMk id="11" creationId="{507E7C49-A9F0-4846-B11B-C1D405E3FDCF}"/>
          </ac:spMkLst>
        </pc:spChg>
        <pc:spChg chg="add mod">
          <ac:chgData name="Stewart Gale" userId="3647ddd2-6040-41ae-a96d-232c23482af8" providerId="ADAL" clId="{4D6234C3-067B-48EA-9CDB-DFA0059EF96B}" dt="2023-07-15T12:19:52.259" v="887" actId="1036"/>
          <ac:spMkLst>
            <pc:docMk/>
            <pc:sldMk cId="3823432409" sldId="715"/>
            <ac:spMk id="13" creationId="{FB1675E6-08CF-2E9E-F92A-C429DEBD216A}"/>
          </ac:spMkLst>
        </pc:spChg>
        <pc:spChg chg="add mod">
          <ac:chgData name="Stewart Gale" userId="3647ddd2-6040-41ae-a96d-232c23482af8" providerId="ADAL" clId="{4D6234C3-067B-48EA-9CDB-DFA0059EF96B}" dt="2023-07-15T12:19:52.259" v="887" actId="1036"/>
          <ac:spMkLst>
            <pc:docMk/>
            <pc:sldMk cId="3823432409" sldId="715"/>
            <ac:spMk id="15" creationId="{3547DDBF-59B6-927F-530B-17CA0C64A149}"/>
          </ac:spMkLst>
        </pc:spChg>
      </pc:sldChg>
      <pc:sldMasterChg chg="modSp modSldLayout">
        <pc:chgData name="Stewart Gale" userId="3647ddd2-6040-41ae-a96d-232c23482af8" providerId="ADAL" clId="{4D6234C3-067B-48EA-9CDB-DFA0059EF96B}" dt="2023-07-14T16:41:27.86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D6234C3-067B-48EA-9CDB-DFA0059EF96B}" dt="2023-07-14T16:41:27.86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6234C3-067B-48EA-9CDB-DFA0059EF96B}" dt="2023-07-14T16:41:27.86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6234C3-067B-48EA-9CDB-DFA0059EF96B}" dt="2023-07-14T16:41:27.86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332656"/>
            <a:ext cx="1022513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Trig Functions</a:t>
            </a:r>
          </a:p>
          <a:p>
            <a:pPr algn="ctr"/>
            <a:r>
              <a:rPr lang="en-GB" sz="8800" dirty="0"/>
              <a:t>Prove and Equations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2952597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710867" y="1995113"/>
                <a:ext cx="9014321" cy="2636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8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8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8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8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880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a:rPr lang="en-GB" sz="8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fName>
                        <m:e>
                          <m:r>
                            <a:rPr lang="en-GB" sz="8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8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867" y="1995113"/>
                <a:ext cx="9014321" cy="2636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6541985" y="4365723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0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42283" y="404664"/>
                <a:ext cx="345638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4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4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283" y="404664"/>
                <a:ext cx="3456384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610011"/>
            <a:ext cx="2952328" cy="3637978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E6C8BD-AACA-3678-1411-A4FCB2B240E6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5688632" cy="108068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4800" b="1" dirty="0">
                    <a:solidFill>
                      <a:prstClr val="black"/>
                    </a:solidFill>
                  </a:rPr>
                  <a:t>Show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fName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≡</m:t>
                        </m:r>
                        <m:f>
                          <m:f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4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48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4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480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func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E6C8BD-AACA-3678-1411-A4FCB2B24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5688632" cy="1080680"/>
              </a:xfrm>
              <a:prstGeom prst="rect">
                <a:avLst/>
              </a:prstGeom>
              <a:blipFill>
                <a:blip r:embed="rId4"/>
                <a:stretch>
                  <a:fillRect b="-7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444D78-D92C-0870-3B6F-DCF3074C1E55}"/>
                  </a:ext>
                </a:extLst>
              </p:cNvPr>
              <p:cNvSpPr txBox="1"/>
              <p:nvPr/>
            </p:nvSpPr>
            <p:spPr>
              <a:xfrm>
                <a:off x="7011537" y="2404380"/>
                <a:ext cx="3528392" cy="1901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4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4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4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444D78-D92C-0870-3B6F-DCF3074C1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537" y="2404380"/>
                <a:ext cx="3528392" cy="1901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E20521-D5DE-2E5C-160C-33429FF2F123}"/>
                  </a:ext>
                </a:extLst>
              </p:cNvPr>
              <p:cNvSpPr txBox="1"/>
              <p:nvPr/>
            </p:nvSpPr>
            <p:spPr>
              <a:xfrm>
                <a:off x="7011537" y="4941168"/>
                <a:ext cx="3312368" cy="12520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4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E20521-D5DE-2E5C-160C-33429FF2F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537" y="4941168"/>
                <a:ext cx="3312368" cy="12520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432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468C62-F8F8-4B31-BB49-0034300CBC01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763284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 </a:t>
                </a:r>
                <a:r>
                  <a:rPr lang="en-GB" sz="4800" b="1" dirty="0"/>
                  <a:t>Show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800" b="0" i="1">
                        <a:latin typeface="Cambria Math" panose="02040503050406030204" pitchFamily="18" charset="0"/>
                      </a:rPr>
                      <m:t>≡1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468C62-F8F8-4B31-BB49-0034300CB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7632848" cy="830997"/>
              </a:xfrm>
              <a:prstGeom prst="rect">
                <a:avLst/>
              </a:prstGeom>
              <a:blipFill>
                <a:blip r:embed="rId2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0028D2-7E67-4AF7-8413-C029D07BF7E9}"/>
                  </a:ext>
                </a:extLst>
              </p:cNvPr>
              <p:cNvSpPr txBox="1"/>
              <p:nvPr/>
            </p:nvSpPr>
            <p:spPr>
              <a:xfrm>
                <a:off x="6384032" y="1484784"/>
                <a:ext cx="5328592" cy="5247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unc>
                                <m:func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func>
                                <m:func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≡1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0028D2-7E67-4AF7-8413-C029D07BF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1484784"/>
                <a:ext cx="5328592" cy="5247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B35E380C-2286-5025-FBD4-AA9F6A498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1700808"/>
            <a:ext cx="2952328" cy="36379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804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80194" y="1465225"/>
                <a:ext cx="3888432" cy="4950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194" y="1465225"/>
                <a:ext cx="3888432" cy="4950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744071" y="1628475"/>
                <a:ext cx="3168351" cy="43224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𝑠𝑖𝑛𝑥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br>
                  <a:rPr lang="en-GB" sz="4000" i="1" dirty="0">
                    <a:solidFill>
                      <a:prstClr val="black"/>
                    </a:solidFill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1" y="1628475"/>
                <a:ext cx="3168351" cy="43224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6240016" y="1628474"/>
            <a:ext cx="0" cy="4968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632568-0A8A-9A9F-D0B7-70E4AD0B16D6}"/>
                  </a:ext>
                </a:extLst>
              </p:cNvPr>
              <p:cNvSpPr txBox="1"/>
              <p:nvPr/>
            </p:nvSpPr>
            <p:spPr>
              <a:xfrm>
                <a:off x="456876" y="385927"/>
                <a:ext cx="902350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 Prove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/>
                          </a:rPr>
                          <m:t>sec</m:t>
                        </m:r>
                      </m:fName>
                      <m:e>
                        <m:r>
                          <a:rPr lang="en-GB" sz="48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GB" sz="4800" b="0" i="1">
                        <a:latin typeface="Cambria Math"/>
                      </a:rPr>
                      <m:t>−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48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GB" sz="4800" b="0" i="1">
                        <a:latin typeface="Cambria Math"/>
                      </a:rPr>
                      <m:t>≡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4800" b="0" i="1">
                            <a:latin typeface="Cambria Math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1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GB" sz="48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632568-0A8A-9A9F-D0B7-70E4AD0B16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76" y="385927"/>
                <a:ext cx="9023500" cy="830997"/>
              </a:xfrm>
              <a:prstGeom prst="rect">
                <a:avLst/>
              </a:prstGeom>
              <a:blipFill>
                <a:blip r:embed="rId4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69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0CCD42-20F2-41B9-962E-9B3AE24D2165}"/>
                  </a:ext>
                </a:extLst>
              </p:cNvPr>
              <p:cNvSpPr txBox="1"/>
              <p:nvPr/>
            </p:nvSpPr>
            <p:spPr>
              <a:xfrm>
                <a:off x="695399" y="1340768"/>
                <a:ext cx="5832647" cy="5393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3200" i="1">
                                      <a:latin typeface="Cambria Math"/>
                                    </a:rPr>
                                    <m:t>𝑠𝑖𝑛</m:t>
                                  </m:r>
                                </m:fName>
                                <m:e>
                                  <m:r>
                                    <a:rPr lang="en-GB" sz="3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GB" sz="3200" i="1" dirty="0">
                  <a:latin typeface="Cambria Math"/>
                </a:endParaRPr>
              </a:p>
              <a:p>
                <a:pPr algn="ctr"/>
                <a:endParaRPr lang="en-GB" sz="2000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i="1" dirty="0">
                  <a:latin typeface="Cambria Math"/>
                </a:endParaRPr>
              </a:p>
              <a:p>
                <a:pPr algn="ctr"/>
                <a:endParaRPr lang="en-GB" sz="3200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i="1" dirty="0">
                  <a:latin typeface="Cambria Math"/>
                </a:endParaRPr>
              </a:p>
              <a:p>
                <a:pPr algn="ctr"/>
                <a:endParaRPr lang="en-GB" sz="3200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0CCD42-20F2-41B9-962E-9B3AE24D2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99" y="1340768"/>
                <a:ext cx="5832647" cy="5393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68208" y="1484784"/>
                <a:ext cx="2502024" cy="3545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1484784"/>
                <a:ext cx="2502024" cy="35459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7176120" y="1628800"/>
            <a:ext cx="0" cy="49832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E470C4-6B40-B91B-1504-B16A289DDAA0}"/>
                  </a:ext>
                </a:extLst>
              </p:cNvPr>
              <p:cNvSpPr txBox="1"/>
              <p:nvPr/>
            </p:nvSpPr>
            <p:spPr>
              <a:xfrm>
                <a:off x="456875" y="385927"/>
                <a:ext cx="11471769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 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Prove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func>
                      </m:e>
                    </m:d>
                    <m:d>
                      <m:d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𝑐𝑜𝑠𝑒𝑐</m:t>
                            </m:r>
                          </m:fName>
                          <m: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GB" sz="4400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𝑐𝑜𝑡</m:t>
                            </m:r>
                          </m:fName>
                          <m:e>
                            <m:r>
                              <a:rPr lang="en-GB" sz="4400" b="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GB" sz="4400" b="0" i="1">
                        <a:solidFill>
                          <a:prstClr val="black"/>
                        </a:solidFill>
                        <a:latin typeface="Cambria Math"/>
                      </a:rPr>
                      <m:t>≡</m:t>
                    </m:r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4400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E470C4-6B40-B91B-1504-B16A289DD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75" y="385927"/>
                <a:ext cx="11471769" cy="769441"/>
              </a:xfrm>
              <a:prstGeom prst="rect">
                <a:avLst/>
              </a:prstGeom>
              <a:blipFill>
                <a:blip r:embed="rId4"/>
                <a:stretch>
                  <a:fillRect t="-5298" b="-225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3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1CD54-954A-31B1-9FC7-B6CB5E3972E2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7583341" cy="10852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 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Prove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400">
                                <a:latin typeface="Cambria Math" panose="02040503050406030204" pitchFamily="18" charset="0"/>
                              </a:rPr>
                              <m:t>cot</m:t>
                            </m:r>
                          </m:fName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𝑐𝑜𝑠𝑒𝑐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func>
                          <m:func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4400">
                                    <a:latin typeface="Cambria Math" panose="02040503050406030204" pitchFamily="18" charset="0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𝑐𝑜𝑠𝑒</m:t>
                        </m:r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GB" sz="4400" i="1">
                        <a:latin typeface="Cambria Math" panose="02040503050406030204" pitchFamily="18" charset="0"/>
                      </a:rPr>
                      <m:t>≡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1CD54-954A-31B1-9FC7-B6CB5E397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7583341" cy="1085233"/>
              </a:xfrm>
              <a:prstGeom prst="rect">
                <a:avLst/>
              </a:prstGeom>
              <a:blipFill>
                <a:blip r:embed="rId2"/>
                <a:stretch>
                  <a:fillRect b="-53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EF3DD1-EAB2-A204-A648-0A4EFF413B37}"/>
                  </a:ext>
                </a:extLst>
              </p:cNvPr>
              <p:cNvSpPr txBox="1"/>
              <p:nvPr/>
            </p:nvSpPr>
            <p:spPr>
              <a:xfrm>
                <a:off x="6096000" y="5200772"/>
                <a:ext cx="151216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EF3DD1-EAB2-A204-A648-0A4EFF413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00772"/>
                <a:ext cx="1512168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A94164-C0CD-FDC7-5CCF-98AFC6E54D15}"/>
                  </a:ext>
                </a:extLst>
              </p:cNvPr>
              <p:cNvSpPr txBox="1"/>
              <p:nvPr/>
            </p:nvSpPr>
            <p:spPr>
              <a:xfrm>
                <a:off x="1124442" y="1788911"/>
                <a:ext cx="2565742" cy="1556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A94164-C0CD-FDC7-5CCF-98AFC6E54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42" y="1788911"/>
                <a:ext cx="2565742" cy="15565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C069D4-9BEB-6B61-D7DE-9723A86254EF}"/>
                  </a:ext>
                </a:extLst>
              </p:cNvPr>
              <p:cNvSpPr txBox="1"/>
              <p:nvPr/>
            </p:nvSpPr>
            <p:spPr>
              <a:xfrm>
                <a:off x="551384" y="3830260"/>
                <a:ext cx="3168352" cy="1560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C069D4-9BEB-6B61-D7DE-9723A8625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830260"/>
                <a:ext cx="3168352" cy="1560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7E7C49-A9F0-4846-B11B-C1D405E3FDCF}"/>
                  </a:ext>
                </a:extLst>
              </p:cNvPr>
              <p:cNvSpPr txBox="1"/>
              <p:nvPr/>
            </p:nvSpPr>
            <p:spPr>
              <a:xfrm>
                <a:off x="5988706" y="1554026"/>
                <a:ext cx="3384376" cy="17048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280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28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280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en-GB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7E7C49-A9F0-4846-B11B-C1D405E3F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706" y="1554026"/>
                <a:ext cx="3384376" cy="17048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1675E6-08CF-2E9E-F92A-C429DEBD216A}"/>
                  </a:ext>
                </a:extLst>
              </p:cNvPr>
              <p:cNvSpPr txBox="1"/>
              <p:nvPr/>
            </p:nvSpPr>
            <p:spPr>
              <a:xfrm>
                <a:off x="5951984" y="3347496"/>
                <a:ext cx="3024336" cy="1678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GB" sz="28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𝜃</m:t>
                                      </m:r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kumimoji="0" lang="en-GB" sz="2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0" lang="en-GB" sz="2800" b="0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kumimoji="0" lang="en-GB" sz="2800" b="0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𝜃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kumimoji="0" lang="en-GB" sz="2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0" lang="en-GB" sz="2800" b="0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kumimoji="0" lang="en-GB" sz="2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kumimoji="0" lang="en-GB" sz="2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0" lang="en-GB" sz="2800" b="0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kumimoji="0" lang="en-GB" sz="2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𝜃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1675E6-08CF-2E9E-F92A-C429DEBD2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347496"/>
                <a:ext cx="3024336" cy="1678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47DDBF-59B6-927F-530B-17CA0C64A149}"/>
                  </a:ext>
                </a:extLst>
              </p:cNvPr>
              <p:cNvSpPr txBox="1"/>
              <p:nvPr/>
            </p:nvSpPr>
            <p:spPr>
              <a:xfrm>
                <a:off x="6047930" y="6290156"/>
                <a:ext cx="160830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47DDBF-59B6-927F-530B-17CA0C64A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930" y="6290156"/>
                <a:ext cx="160830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343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36912"/>
            <a:ext cx="115212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500" dirty="0"/>
              <a:t>When asked to solve equations involving </a:t>
            </a:r>
            <a:r>
              <a:rPr lang="en-GB" sz="5500" b="1" dirty="0"/>
              <a:t>sec, cosec, cot </a:t>
            </a:r>
          </a:p>
          <a:p>
            <a:pPr algn="ctr"/>
            <a:r>
              <a:rPr lang="en-GB" sz="5500" dirty="0"/>
              <a:t>you need to look to write the equation </a:t>
            </a:r>
          </a:p>
          <a:p>
            <a:pPr algn="ctr"/>
            <a:r>
              <a:rPr lang="en-GB" sz="5500" dirty="0"/>
              <a:t>in terms of </a:t>
            </a:r>
            <a:r>
              <a:rPr lang="en-GB" sz="5500" b="1" dirty="0"/>
              <a:t>sin, cos </a:t>
            </a:r>
            <a:r>
              <a:rPr lang="en-GB" sz="5500" dirty="0"/>
              <a:t>or</a:t>
            </a:r>
            <a:r>
              <a:rPr lang="en-GB" sz="5500" b="1" dirty="0"/>
              <a:t> tan.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693CAC-DA52-3F90-584B-98CA0EE14B4E}"/>
              </a:ext>
            </a:extLst>
          </p:cNvPr>
          <p:cNvSpPr txBox="1"/>
          <p:nvPr/>
        </p:nvSpPr>
        <p:spPr>
          <a:xfrm>
            <a:off x="803412" y="476672"/>
            <a:ext cx="10585176" cy="178510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500" dirty="0">
                <a:solidFill>
                  <a:schemeClr val="bg1"/>
                </a:solidFill>
              </a:rPr>
              <a:t>Solving Equations involving</a:t>
            </a:r>
          </a:p>
          <a:p>
            <a:pPr algn="ctr"/>
            <a:r>
              <a:rPr lang="en-GB" sz="5500" b="1" dirty="0">
                <a:solidFill>
                  <a:schemeClr val="bg1"/>
                </a:solidFill>
              </a:rPr>
              <a:t>sec, cosec</a:t>
            </a:r>
            <a:r>
              <a:rPr lang="en-GB" sz="5500" dirty="0">
                <a:solidFill>
                  <a:schemeClr val="bg1"/>
                </a:solidFill>
              </a:rPr>
              <a:t> and </a:t>
            </a:r>
            <a:r>
              <a:rPr lang="en-GB" sz="5500" b="1" dirty="0">
                <a:solidFill>
                  <a:schemeClr val="bg1"/>
                </a:solidFill>
              </a:rPr>
              <a:t>cot</a:t>
            </a:r>
            <a:r>
              <a:rPr lang="en-GB" sz="55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0834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918193" y="2370945"/>
                <a:ext cx="457163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=−2.5</m:t>
                      </m:r>
                    </m:oMath>
                  </m:oMathPara>
                </a14:m>
                <a:endParaRPr lang="en-GB" sz="6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193" y="2370945"/>
                <a:ext cx="4571636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DAEE3A1-9787-4224-8A26-037FD515B39F}"/>
              </a:ext>
            </a:extLst>
          </p:cNvPr>
          <p:cNvSpPr txBox="1"/>
          <p:nvPr/>
        </p:nvSpPr>
        <p:spPr>
          <a:xfrm>
            <a:off x="623391" y="188640"/>
            <a:ext cx="108732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Write </a:t>
            </a:r>
            <a:r>
              <a:rPr lang="en-GB" sz="6000"/>
              <a:t>the following equation </a:t>
            </a:r>
            <a:endParaRPr lang="en-GB" sz="6000" dirty="0"/>
          </a:p>
          <a:p>
            <a:pPr algn="ctr"/>
            <a:r>
              <a:rPr lang="en-GB" sz="6000" dirty="0"/>
              <a:t>in terms of </a:t>
            </a:r>
            <a:r>
              <a:rPr lang="en-GB" sz="6000" b="1" dirty="0"/>
              <a:t>sin, cos </a:t>
            </a:r>
            <a:r>
              <a:rPr lang="en-GB" sz="6000" dirty="0"/>
              <a:t>or</a:t>
            </a:r>
            <a:r>
              <a:rPr lang="en-GB" sz="6000" b="1" dirty="0"/>
              <a:t> tan.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6DFB026-FFFC-4360-7EDC-AE13862ABDE3}"/>
                  </a:ext>
                </a:extLst>
              </p:cNvPr>
              <p:cNvSpPr/>
              <p:nvPr/>
            </p:nvSpPr>
            <p:spPr>
              <a:xfrm>
                <a:off x="4007768" y="3717032"/>
                <a:ext cx="4294189" cy="12942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6600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6600" b="0" i="0" dirty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6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box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−2.5</m:t>
                          </m:r>
                        </m:e>
                      </m:box>
                    </m:oMath>
                  </m:oMathPara>
                </a14:m>
                <a:endParaRPr lang="en-GB" sz="6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6DFB026-FFFC-4360-7EDC-AE13862ABD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717032"/>
                <a:ext cx="4294189" cy="12942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80E296F-6A3B-B349-E8FA-B30C49A8F794}"/>
                  </a:ext>
                </a:extLst>
              </p:cNvPr>
              <p:cNvSpPr/>
              <p:nvPr/>
            </p:nvSpPr>
            <p:spPr>
              <a:xfrm>
                <a:off x="3835381" y="5517232"/>
                <a:ext cx="461010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=−0.4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80E296F-6A3B-B349-E8FA-B30C49A8F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81" y="5517232"/>
                <a:ext cx="4610108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505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13093-D5EA-4D9C-90A9-9AB9FEBEDC42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77264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 Solve the following equations in the interval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𝒄𝒐𝒕</m:t>
                          </m:r>
                        </m:fName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13093-D5EA-4D9C-90A9-9AB9FEBED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4" cy="1384995"/>
              </a:xfrm>
              <a:prstGeom prst="rect">
                <a:avLst/>
              </a:prstGeom>
              <a:blipFill>
                <a:blip r:embed="rId2"/>
                <a:stretch>
                  <a:fillRect t="-11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999656" y="1916832"/>
                <a:ext cx="7416824" cy="47114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=0.6     </m:t>
                      </m:r>
                      <m:r>
                        <a:rPr lang="en-GB" sz="3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0≤2</m:t>
                      </m:r>
                      <m:r>
                        <a:rPr lang="en-GB" sz="3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≤720°</m:t>
                      </m:r>
                    </m:oMath>
                  </m:oMathPara>
                </a14:m>
                <a:endParaRPr lang="en-GB" sz="38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=59.0°, 239.0°, 419.0°, 599.0°</m:t>
                      </m:r>
                    </m:oMath>
                  </m:oMathPara>
                </a14:m>
                <a:endParaRPr lang="en-GB" sz="3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=29.5°, 120°, 210°, 300° (3</m:t>
                      </m:r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916832"/>
                <a:ext cx="7416824" cy="4711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129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8DE3F6-85EC-47B5-ADE4-A95967DF016E}"/>
                  </a:ext>
                </a:extLst>
              </p:cNvPr>
              <p:cNvSpPr txBox="1"/>
              <p:nvPr/>
            </p:nvSpPr>
            <p:spPr>
              <a:xfrm>
                <a:off x="623392" y="260648"/>
                <a:ext cx="11239623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Solve the following equation in the interval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𝒄𝒐𝒔𝒆𝒄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8DE3F6-85EC-47B5-ADE4-A95967DF0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60648"/>
                <a:ext cx="11239623" cy="1384995"/>
              </a:xfrm>
              <a:prstGeom prst="rect">
                <a:avLst/>
              </a:prstGeom>
              <a:blipFill>
                <a:blip r:embed="rId2"/>
                <a:stretch>
                  <a:fillRect t="-11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206A60-3894-B2F1-3DE0-4DAF9F323D18}"/>
                  </a:ext>
                </a:extLst>
              </p:cNvPr>
              <p:cNvSpPr txBox="1"/>
              <p:nvPr/>
            </p:nvSpPr>
            <p:spPr>
              <a:xfrm>
                <a:off x="2318767" y="5328295"/>
                <a:ext cx="7848872" cy="1261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𝟐𝟗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206A60-3894-B2F1-3DE0-4DAF9F323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767" y="5328295"/>
                <a:ext cx="7848872" cy="1261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EC8DB1-B5C6-8A98-518C-D1390F2D4ECB}"/>
                  </a:ext>
                </a:extLst>
              </p:cNvPr>
              <p:cNvSpPr txBox="1"/>
              <p:nvPr/>
            </p:nvSpPr>
            <p:spPr>
              <a:xfrm>
                <a:off x="2135560" y="3653902"/>
                <a:ext cx="7368947" cy="126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13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25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29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EC8DB1-B5C6-8A98-518C-D1390F2D4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653902"/>
                <a:ext cx="7368947" cy="1261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18E7A1-8AA7-2D6D-BA21-C8A1A0556652}"/>
                  </a:ext>
                </a:extLst>
              </p:cNvPr>
              <p:cNvSpPr txBox="1"/>
              <p:nvPr/>
            </p:nvSpPr>
            <p:spPr>
              <a:xfrm>
                <a:off x="8670532" y="879002"/>
                <a:ext cx="3192483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0≤3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</m:oMath>
                  </m:oMathPara>
                </a14:m>
                <a:b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18E7A1-8AA7-2D6D-BA21-C8A1A0556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532" y="879002"/>
                <a:ext cx="3192483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5A5796-ED4C-284C-02F2-66EEA0D4A401}"/>
                  </a:ext>
                </a:extLst>
              </p:cNvPr>
              <p:cNvSpPr txBox="1"/>
              <p:nvPr/>
            </p:nvSpPr>
            <p:spPr>
              <a:xfrm>
                <a:off x="5087888" y="1844824"/>
                <a:ext cx="3096344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5A5796-ED4C-284C-02F2-66EEA0D4A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1844824"/>
                <a:ext cx="3096344" cy="1475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58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199456" y="2276872"/>
                <a:ext cx="993710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15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15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15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GB" sz="115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15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15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  <m:sup>
                              <m: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115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276872"/>
                <a:ext cx="993710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4130491" y="4365723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False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6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1743A8-E0E7-946C-732C-622B00F74383}"/>
                  </a:ext>
                </a:extLst>
              </p:cNvPr>
              <p:cNvSpPr txBox="1"/>
              <p:nvPr/>
            </p:nvSpPr>
            <p:spPr>
              <a:xfrm>
                <a:off x="479376" y="476672"/>
                <a:ext cx="1134126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 i="0" smtClean="0">
                            <a:latin typeface="Cambria Math" panose="02040503050406030204" pitchFamily="18" charset="0"/>
                          </a:rPr>
                          <m:t>𝐜𝐨𝐭</m:t>
                        </m:r>
                      </m:fName>
                      <m:e>
                        <m:r>
                          <a:rPr lang="en-GB" sz="4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800" b="1" dirty="0"/>
                  <a:t> </a:t>
                </a:r>
                <a:r>
                  <a:rPr lang="en-GB" sz="4800" dirty="0"/>
                  <a:t>in the interval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1743A8-E0E7-946C-732C-622B00F74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6672"/>
                <a:ext cx="11341260" cy="830997"/>
              </a:xfrm>
              <a:prstGeom prst="rect">
                <a:avLst/>
              </a:prstGeom>
              <a:blipFill>
                <a:blip r:embed="rId2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B27F994-19B5-5A15-C2BD-8AA26DD34C6D}"/>
                  </a:ext>
                </a:extLst>
              </p:cNvPr>
              <p:cNvSpPr txBox="1"/>
              <p:nvPr/>
            </p:nvSpPr>
            <p:spPr>
              <a:xfrm>
                <a:off x="946219" y="1594002"/>
                <a:ext cx="269158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 b="0" i="0" smtClean="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800" b="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B27F994-19B5-5A15-C2BD-8AA26DD34C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219" y="1594002"/>
                <a:ext cx="2691589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52E3D1-3CAA-CAE6-9576-5965B4861244}"/>
                  </a:ext>
                </a:extLst>
              </p:cNvPr>
              <p:cNvSpPr txBox="1"/>
              <p:nvPr/>
            </p:nvSpPr>
            <p:spPr>
              <a:xfrm>
                <a:off x="4295800" y="1844824"/>
                <a:ext cx="7488832" cy="23083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You can’t reciprocate 0. </a:t>
                </a: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However, the value tends towards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±∞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, </a:t>
                </a: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which coincides with </a:t>
                </a: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the asymptotes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𝑡𝑎𝑛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52E3D1-3CAA-CAE6-9576-5965B4861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1844824"/>
                <a:ext cx="7488832" cy="2308324"/>
              </a:xfrm>
              <a:prstGeom prst="rect">
                <a:avLst/>
              </a:prstGeom>
              <a:blipFill>
                <a:blip r:embed="rId4"/>
                <a:stretch>
                  <a:fillRect l="-2117" t="-4233" r="-3339" b="-92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BEB9B3-5BCC-15E8-ED86-CB6B4EA39F66}"/>
                  </a:ext>
                </a:extLst>
              </p:cNvPr>
              <p:cNvSpPr txBox="1"/>
              <p:nvPr/>
            </p:nvSpPr>
            <p:spPr>
              <a:xfrm>
                <a:off x="6240016" y="4437112"/>
                <a:ext cx="3430768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BEB9B3-5BCC-15E8-ED86-CB6B4EA39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437112"/>
                <a:ext cx="3430768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EF4F1B-05EA-154F-9EB5-5D2C005E586D}"/>
                  </a:ext>
                </a:extLst>
              </p:cNvPr>
              <p:cNvSpPr txBox="1"/>
              <p:nvPr/>
            </p:nvSpPr>
            <p:spPr>
              <a:xfrm>
                <a:off x="839416" y="5733256"/>
                <a:ext cx="290519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=∞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EF4F1B-05EA-154F-9EB5-5D2C005E5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733256"/>
                <a:ext cx="290519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FDF355-2022-D6EA-3EBF-5CBDF13CBB08}"/>
                  </a:ext>
                </a:extLst>
              </p:cNvPr>
              <p:cNvSpPr txBox="1"/>
              <p:nvPr/>
            </p:nvSpPr>
            <p:spPr>
              <a:xfrm>
                <a:off x="776677" y="3920358"/>
                <a:ext cx="2861131" cy="1480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FDF355-2022-D6EA-3EBF-5CBDF13CB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77" y="3920358"/>
                <a:ext cx="2861131" cy="14800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A23A9F-3F1E-7275-2333-342DC3715ABF}"/>
                  </a:ext>
                </a:extLst>
              </p:cNvPr>
              <p:cNvSpPr txBox="1"/>
              <p:nvPr/>
            </p:nvSpPr>
            <p:spPr>
              <a:xfrm>
                <a:off x="901504" y="2711306"/>
                <a:ext cx="2736304" cy="9664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0" lang="en-GB" sz="4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0" lang="en-GB" sz="4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kumimoji="0" lang="en-GB" sz="4800" b="0" i="1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4800" b="0" i="0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box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A23A9F-3F1E-7275-2333-342DC3715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04" y="2711306"/>
                <a:ext cx="2736304" cy="9664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527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551384" y="2492896"/>
                <a:ext cx="1130525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8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8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8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GB" sz="88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880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88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88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492896"/>
                <a:ext cx="11305256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4274507" y="4365723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199456" y="2276872"/>
                <a:ext cx="993710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15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15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15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9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GB" sz="96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960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GB" sz="96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276872"/>
                <a:ext cx="993710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4130491" y="4365723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8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623392" y="2276872"/>
                <a:ext cx="10945216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15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GB" sz="115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150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15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115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  <m:sup>
                              <m: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fName>
                        <m:e>
                          <m: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GB" sz="115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GB" sz="115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15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15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  <m:sup>
                              <m: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115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276872"/>
                <a:ext cx="10945216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4130491" y="4365723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0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710867" y="1995113"/>
                <a:ext cx="8770265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96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𝑒𝑐</m:t>
                          </m:r>
                        </m:fName>
                        <m:e>
                          <m:sSup>
                            <m:sSup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867" y="1995113"/>
                <a:ext cx="8770265" cy="28677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6074706" y="4544068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  <a:latin typeface="Comic Sans MS" panose="030F0702030302020204" pitchFamily="66" charset="0"/>
              </a:rPr>
              <a:t>False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45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566095" y="1939540"/>
                <a:ext cx="10945216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96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95" y="1939540"/>
                <a:ext cx="10945216" cy="28677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6074706" y="4544068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7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710867" y="1995113"/>
                <a:ext cx="9641717" cy="2636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</m:fName>
                        <m:e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867" y="1995113"/>
                <a:ext cx="9641717" cy="2636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6074706" y="4544068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  <a:latin typeface="Comic Sans MS" panose="030F0702030302020204" pitchFamily="66" charset="0"/>
              </a:rPr>
              <a:t>False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1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66812" y="188640"/>
            <a:ext cx="91437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Ture or False?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/>
              <p:nvPr/>
            </p:nvSpPr>
            <p:spPr>
              <a:xfrm>
                <a:off x="1710867" y="1995113"/>
                <a:ext cx="9641717" cy="2636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</m:fName>
                        <m:e>
                          <m:r>
                            <a:rPr lang="en-GB" sz="8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CFBD4D-07A5-6321-F56A-52F3364D3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867" y="1995113"/>
                <a:ext cx="9641717" cy="2636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76BD20-EC40-B4C2-906E-6E33B6EAD29A}"/>
              </a:ext>
            </a:extLst>
          </p:cNvPr>
          <p:cNvSpPr txBox="1"/>
          <p:nvPr/>
        </p:nvSpPr>
        <p:spPr>
          <a:xfrm rot="21056830">
            <a:off x="6074706" y="4437731"/>
            <a:ext cx="381642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  <a:latin typeface="Comic Sans MS" panose="030F0702030302020204" pitchFamily="66" charset="0"/>
              </a:rPr>
              <a:t>True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67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41334</TotalTime>
  <Words>417</Words>
  <Application>Microsoft Office PowerPoint</Application>
  <PresentationFormat>Widescreen</PresentationFormat>
  <Paragraphs>106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1019</cp:revision>
  <dcterms:created xsi:type="dcterms:W3CDTF">2013-02-28T07:36:55Z</dcterms:created>
  <dcterms:modified xsi:type="dcterms:W3CDTF">2023-09-15T09:32:35Z</dcterms:modified>
</cp:coreProperties>
</file>