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2" r:id="rId5"/>
    <p:sldId id="263" r:id="rId6"/>
    <p:sldId id="260" r:id="rId7"/>
    <p:sldId id="257" r:id="rId8"/>
    <p:sldId id="264" r:id="rId9"/>
    <p:sldId id="265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B64F68-1B54-41EA-A955-B3673ED390FA}" v="11" dt="2022-01-14T04:42:35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8B64F68-1B54-41EA-A955-B3673ED390FA}"/>
    <pc:docChg chg="addSld modSld sldOrd">
      <pc:chgData name="Stewart Gale" userId="3647ddd2-6040-41ae-a96d-232c23482af8" providerId="ADAL" clId="{78B64F68-1B54-41EA-A955-B3673ED390FA}" dt="2022-01-14T04:43:38.944" v="157" actId="1076"/>
      <pc:docMkLst>
        <pc:docMk/>
      </pc:docMkLst>
      <pc:sldChg chg="addSp modSp mod">
        <pc:chgData name="Stewart Gale" userId="3647ddd2-6040-41ae-a96d-232c23482af8" providerId="ADAL" clId="{78B64F68-1B54-41EA-A955-B3673ED390FA}" dt="2022-01-14T04:43:38.944" v="157" actId="1076"/>
        <pc:sldMkLst>
          <pc:docMk/>
          <pc:sldMk cId="1375758295" sldId="256"/>
        </pc:sldMkLst>
        <pc:picChg chg="add mod modCrop">
          <ac:chgData name="Stewart Gale" userId="3647ddd2-6040-41ae-a96d-232c23482af8" providerId="ADAL" clId="{78B64F68-1B54-41EA-A955-B3673ED390FA}" dt="2022-01-14T04:43:34.537" v="156" actId="1076"/>
          <ac:picMkLst>
            <pc:docMk/>
            <pc:sldMk cId="1375758295" sldId="256"/>
            <ac:picMk id="2" creationId="{7E71D65A-7492-4238-A9A7-61BAB3BC8430}"/>
          </ac:picMkLst>
        </pc:picChg>
        <pc:picChg chg="add mod modCrop">
          <ac:chgData name="Stewart Gale" userId="3647ddd2-6040-41ae-a96d-232c23482af8" providerId="ADAL" clId="{78B64F68-1B54-41EA-A955-B3673ED390FA}" dt="2022-01-14T04:43:34.537" v="156" actId="1076"/>
          <ac:picMkLst>
            <pc:docMk/>
            <pc:sldMk cId="1375758295" sldId="256"/>
            <ac:picMk id="3" creationId="{01FDE347-D3FC-4990-B144-E895C06826B4}"/>
          </ac:picMkLst>
        </pc:picChg>
        <pc:picChg chg="add mod modCrop">
          <ac:chgData name="Stewart Gale" userId="3647ddd2-6040-41ae-a96d-232c23482af8" providerId="ADAL" clId="{78B64F68-1B54-41EA-A955-B3673ED390FA}" dt="2022-01-14T04:43:34.537" v="156" actId="1076"/>
          <ac:picMkLst>
            <pc:docMk/>
            <pc:sldMk cId="1375758295" sldId="256"/>
            <ac:picMk id="4" creationId="{65EC23A4-4D5B-4BAE-965B-6B10B46C82ED}"/>
          </ac:picMkLst>
        </pc:picChg>
        <pc:picChg chg="mod modCrop">
          <ac:chgData name="Stewart Gale" userId="3647ddd2-6040-41ae-a96d-232c23482af8" providerId="ADAL" clId="{78B64F68-1B54-41EA-A955-B3673ED390FA}" dt="2022-01-14T04:43:38.944" v="157" actId="1076"/>
          <ac:picMkLst>
            <pc:docMk/>
            <pc:sldMk cId="1375758295" sldId="256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78B64F68-1B54-41EA-A955-B3673ED390FA}" dt="2022-01-14T04:43:34.537" v="156" actId="1076"/>
          <ac:picMkLst>
            <pc:docMk/>
            <pc:sldMk cId="1375758295" sldId="256"/>
            <ac:picMk id="7" creationId="{54DBDD4E-0A0E-41A8-AEC4-9C1FE1CF45DE}"/>
          </ac:picMkLst>
        </pc:picChg>
        <pc:picChg chg="add mod modCrop">
          <ac:chgData name="Stewart Gale" userId="3647ddd2-6040-41ae-a96d-232c23482af8" providerId="ADAL" clId="{78B64F68-1B54-41EA-A955-B3673ED390FA}" dt="2022-01-14T04:43:38.944" v="157" actId="1076"/>
          <ac:picMkLst>
            <pc:docMk/>
            <pc:sldMk cId="1375758295" sldId="256"/>
            <ac:picMk id="8" creationId="{774BF5FF-0C1E-4B2E-89C0-19AE9D8582EC}"/>
          </ac:picMkLst>
        </pc:picChg>
        <pc:picChg chg="add mod modCrop">
          <ac:chgData name="Stewart Gale" userId="3647ddd2-6040-41ae-a96d-232c23482af8" providerId="ADAL" clId="{78B64F68-1B54-41EA-A955-B3673ED390FA}" dt="2022-01-14T04:43:38.944" v="157" actId="1076"/>
          <ac:picMkLst>
            <pc:docMk/>
            <pc:sldMk cId="1375758295" sldId="256"/>
            <ac:picMk id="9" creationId="{1248C56A-382F-4A0D-BC07-A1A5AE4111CA}"/>
          </ac:picMkLst>
        </pc:picChg>
        <pc:picChg chg="add mod modCrop">
          <ac:chgData name="Stewart Gale" userId="3647ddd2-6040-41ae-a96d-232c23482af8" providerId="ADAL" clId="{78B64F68-1B54-41EA-A955-B3673ED390FA}" dt="2022-01-14T04:43:38.944" v="157" actId="1076"/>
          <ac:picMkLst>
            <pc:docMk/>
            <pc:sldMk cId="1375758295" sldId="256"/>
            <ac:picMk id="10" creationId="{05A4A2D1-9D14-405E-8FE7-B1766FE3284B}"/>
          </ac:picMkLst>
        </pc:picChg>
      </pc:sldChg>
      <pc:sldChg chg="modSp mod">
        <pc:chgData name="Stewart Gale" userId="3647ddd2-6040-41ae-a96d-232c23482af8" providerId="ADAL" clId="{78B64F68-1B54-41EA-A955-B3673ED390FA}" dt="2022-01-14T04:42:07.921" v="131" actId="14100"/>
        <pc:sldMkLst>
          <pc:docMk/>
          <pc:sldMk cId="3760977727" sldId="257"/>
        </pc:sldMkLst>
        <pc:picChg chg="mod modCrop">
          <ac:chgData name="Stewart Gale" userId="3647ddd2-6040-41ae-a96d-232c23482af8" providerId="ADAL" clId="{78B64F68-1B54-41EA-A955-B3673ED390FA}" dt="2022-01-14T04:42:07.921" v="131" actId="14100"/>
          <ac:picMkLst>
            <pc:docMk/>
            <pc:sldMk cId="3760977727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78B64F68-1B54-41EA-A955-B3673ED390FA}" dt="2022-01-14T04:40:49.393" v="107" actId="14100"/>
        <pc:sldMkLst>
          <pc:docMk/>
          <pc:sldMk cId="2344242545" sldId="258"/>
        </pc:sldMkLst>
        <pc:picChg chg="mod modCrop">
          <ac:chgData name="Stewart Gale" userId="3647ddd2-6040-41ae-a96d-232c23482af8" providerId="ADAL" clId="{78B64F68-1B54-41EA-A955-B3673ED390FA}" dt="2022-01-14T04:40:49.393" v="107" actId="14100"/>
          <ac:picMkLst>
            <pc:docMk/>
            <pc:sldMk cId="2344242545" sldId="258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78B64F68-1B54-41EA-A955-B3673ED390FA}" dt="2022-01-14T04:41:39.601" v="123" actId="14100"/>
        <pc:sldMkLst>
          <pc:docMk/>
          <pc:sldMk cId="2649138714" sldId="260"/>
        </pc:sldMkLst>
        <pc:picChg chg="mod modCrop">
          <ac:chgData name="Stewart Gale" userId="3647ddd2-6040-41ae-a96d-232c23482af8" providerId="ADAL" clId="{78B64F68-1B54-41EA-A955-B3673ED390FA}" dt="2022-01-14T04:41:39.601" v="123" actId="14100"/>
          <ac:picMkLst>
            <pc:docMk/>
            <pc:sldMk cId="2649138714" sldId="260"/>
            <ac:picMk id="3" creationId="{00000000-0000-0000-0000-000000000000}"/>
          </ac:picMkLst>
        </pc:picChg>
      </pc:sldChg>
      <pc:sldChg chg="modSp mod">
        <pc:chgData name="Stewart Gale" userId="3647ddd2-6040-41ae-a96d-232c23482af8" providerId="ADAL" clId="{78B64F68-1B54-41EA-A955-B3673ED390FA}" dt="2022-01-14T04:43:25.049" v="155" actId="14100"/>
        <pc:sldMkLst>
          <pc:docMk/>
          <pc:sldMk cId="529550990" sldId="261"/>
        </pc:sldMkLst>
        <pc:picChg chg="mod modCrop">
          <ac:chgData name="Stewart Gale" userId="3647ddd2-6040-41ae-a96d-232c23482af8" providerId="ADAL" clId="{78B64F68-1B54-41EA-A955-B3673ED390FA}" dt="2022-01-14T04:43:25.049" v="155" actId="14100"/>
          <ac:picMkLst>
            <pc:docMk/>
            <pc:sldMk cId="529550990" sldId="261"/>
            <ac:picMk id="5" creationId="{00000000-0000-0000-0000-000000000000}"/>
          </ac:picMkLst>
        </pc:picChg>
      </pc:sldChg>
      <pc:sldChg chg="modSp add mod">
        <pc:chgData name="Stewart Gale" userId="3647ddd2-6040-41ae-a96d-232c23482af8" providerId="ADAL" clId="{78B64F68-1B54-41EA-A955-B3673ED390FA}" dt="2022-01-14T04:40:33.296" v="102" actId="1076"/>
        <pc:sldMkLst>
          <pc:docMk/>
          <pc:sldMk cId="2271788101" sldId="262"/>
        </pc:sldMkLst>
        <pc:picChg chg="mod modCrop">
          <ac:chgData name="Stewart Gale" userId="3647ddd2-6040-41ae-a96d-232c23482af8" providerId="ADAL" clId="{78B64F68-1B54-41EA-A955-B3673ED390FA}" dt="2022-01-14T04:40:33.296" v="102" actId="1076"/>
          <ac:picMkLst>
            <pc:docMk/>
            <pc:sldMk cId="2271788101" sldId="262"/>
            <ac:picMk id="4" creationId="{00000000-0000-0000-0000-000000000000}"/>
          </ac:picMkLst>
        </pc:picChg>
      </pc:sldChg>
      <pc:sldChg chg="modSp add mod ord">
        <pc:chgData name="Stewart Gale" userId="3647ddd2-6040-41ae-a96d-232c23482af8" providerId="ADAL" clId="{78B64F68-1B54-41EA-A955-B3673ED390FA}" dt="2022-01-14T04:41:15.867" v="117"/>
        <pc:sldMkLst>
          <pc:docMk/>
          <pc:sldMk cId="445206483" sldId="263"/>
        </pc:sldMkLst>
        <pc:picChg chg="mod modCrop">
          <ac:chgData name="Stewart Gale" userId="3647ddd2-6040-41ae-a96d-232c23482af8" providerId="ADAL" clId="{78B64F68-1B54-41EA-A955-B3673ED390FA}" dt="2022-01-14T04:41:13.132" v="115" actId="14100"/>
          <ac:picMkLst>
            <pc:docMk/>
            <pc:sldMk cId="445206483" sldId="263"/>
            <ac:picMk id="3" creationId="{00000000-0000-0000-0000-000000000000}"/>
          </ac:picMkLst>
        </pc:picChg>
      </pc:sldChg>
      <pc:sldChg chg="modSp add mod">
        <pc:chgData name="Stewart Gale" userId="3647ddd2-6040-41ae-a96d-232c23482af8" providerId="ADAL" clId="{78B64F68-1B54-41EA-A955-B3673ED390FA}" dt="2022-01-14T04:42:29.266" v="138" actId="14100"/>
        <pc:sldMkLst>
          <pc:docMk/>
          <pc:sldMk cId="1249062453" sldId="264"/>
        </pc:sldMkLst>
        <pc:picChg chg="mod modCrop">
          <ac:chgData name="Stewart Gale" userId="3647ddd2-6040-41ae-a96d-232c23482af8" providerId="ADAL" clId="{78B64F68-1B54-41EA-A955-B3673ED390FA}" dt="2022-01-14T04:42:29.266" v="138" actId="14100"/>
          <ac:picMkLst>
            <pc:docMk/>
            <pc:sldMk cId="1249062453" sldId="264"/>
            <ac:picMk id="4" creationId="{00000000-0000-0000-0000-000000000000}"/>
          </ac:picMkLst>
        </pc:picChg>
      </pc:sldChg>
      <pc:sldChg chg="modSp add mod ord">
        <pc:chgData name="Stewart Gale" userId="3647ddd2-6040-41ae-a96d-232c23482af8" providerId="ADAL" clId="{78B64F68-1B54-41EA-A955-B3673ED390FA}" dt="2022-01-14T04:43:06.881" v="149"/>
        <pc:sldMkLst>
          <pc:docMk/>
          <pc:sldMk cId="4252254774" sldId="265"/>
        </pc:sldMkLst>
        <pc:picChg chg="mod modCrop">
          <ac:chgData name="Stewart Gale" userId="3647ddd2-6040-41ae-a96d-232c23482af8" providerId="ADAL" clId="{78B64F68-1B54-41EA-A955-B3673ED390FA}" dt="2022-01-14T04:43:04.814" v="147" actId="14100"/>
          <ac:picMkLst>
            <pc:docMk/>
            <pc:sldMk cId="4252254774" sldId="265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2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97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467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72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892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518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99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726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51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90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90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9A9D5-87A2-4751-9228-4630A0278264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EE530-3A86-44F7-8019-A0371F5C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35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565" t="70927" r="81309" b="19723"/>
          <a:stretch/>
        </p:blipFill>
        <p:spPr>
          <a:xfrm>
            <a:off x="239222" y="4288290"/>
            <a:ext cx="2843192" cy="20418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9533" y="184030"/>
            <a:ext cx="8511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Simplify the algebraic fractions.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EC23A4-4D5B-4BAE-965B-6B10B46C8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5" t="53546" r="81870" b="37763"/>
          <a:stretch/>
        </p:blipFill>
        <p:spPr>
          <a:xfrm>
            <a:off x="172853" y="1169032"/>
            <a:ext cx="2690792" cy="18976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71D65A-7492-4238-A9A7-61BAB3BC8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18" t="-1740" r="56125" b="68063"/>
          <a:stretch/>
        </p:blipFill>
        <p:spPr>
          <a:xfrm>
            <a:off x="3148781" y="1086859"/>
            <a:ext cx="2905433" cy="18976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FDE347-D3FC-4990-B144-E895C06826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880" r="29083" b="69619"/>
          <a:stretch/>
        </p:blipFill>
        <p:spPr>
          <a:xfrm>
            <a:off x="6282677" y="1169030"/>
            <a:ext cx="2695407" cy="17333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DBDD4E-0A0E-41A8-AEC4-9C1FE1CF45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720" r="1898" b="66256"/>
          <a:stretch/>
        </p:blipFill>
        <p:spPr>
          <a:xfrm>
            <a:off x="8978084" y="1169031"/>
            <a:ext cx="2845208" cy="18976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4BF5FF-0C1E-4B2E-89C0-19AE9D8582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22" t="65004" r="57409"/>
          <a:stretch/>
        </p:blipFill>
        <p:spPr>
          <a:xfrm>
            <a:off x="3150012" y="4338717"/>
            <a:ext cx="2766552" cy="18659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48C56A-382F-4A0D-BC07-A1A5AE4111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598" t="66256" r="29677"/>
          <a:stretch/>
        </p:blipFill>
        <p:spPr>
          <a:xfrm>
            <a:off x="6317230" y="4428398"/>
            <a:ext cx="2695408" cy="17650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A4A2D1-9D14-405E-8FE7-B1766FE328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075" t="66256" r="2519"/>
          <a:stretch/>
        </p:blipFill>
        <p:spPr>
          <a:xfrm>
            <a:off x="9206821" y="4417238"/>
            <a:ext cx="2616471" cy="177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58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1147" y="2191109"/>
            <a:ext cx="79995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79158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143" t="60180" r="70617" b="27385"/>
          <a:stretch/>
        </p:blipFill>
        <p:spPr>
          <a:xfrm>
            <a:off x="449825" y="368709"/>
            <a:ext cx="11253020" cy="620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42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522" t="60314" r="53080" b="27492"/>
          <a:stretch/>
        </p:blipFill>
        <p:spPr>
          <a:xfrm>
            <a:off x="671050" y="612060"/>
            <a:ext cx="10264877" cy="586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8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8011" t="60186" r="35732" b="27600"/>
          <a:stretch/>
        </p:blipFill>
        <p:spPr>
          <a:xfrm>
            <a:off x="412954" y="376083"/>
            <a:ext cx="11533240" cy="620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06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5535" t="60107" r="18144" b="27563"/>
          <a:stretch/>
        </p:blipFill>
        <p:spPr>
          <a:xfrm>
            <a:off x="419819" y="248247"/>
            <a:ext cx="11473132" cy="646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38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116" t="74964" r="70119" b="12923"/>
          <a:stretch/>
        </p:blipFill>
        <p:spPr>
          <a:xfrm>
            <a:off x="385312" y="299049"/>
            <a:ext cx="11501887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77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671" t="75109" r="53321" b="12737"/>
          <a:stretch/>
        </p:blipFill>
        <p:spPr>
          <a:xfrm>
            <a:off x="425569" y="299048"/>
            <a:ext cx="11455879" cy="631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6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8036" t="75245" r="35335" b="12379"/>
          <a:stretch/>
        </p:blipFill>
        <p:spPr>
          <a:xfrm>
            <a:off x="379561" y="322052"/>
            <a:ext cx="11565148" cy="650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54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5518" t="75122" r="18265" b="12687"/>
          <a:stretch/>
        </p:blipFill>
        <p:spPr>
          <a:xfrm>
            <a:off x="465827" y="212784"/>
            <a:ext cx="11542143" cy="651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50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2020-04-28T09:24:19Z</dcterms:created>
  <dcterms:modified xsi:type="dcterms:W3CDTF">2022-01-14T04:43:41Z</dcterms:modified>
</cp:coreProperties>
</file>