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92" r:id="rId2"/>
    <p:sldId id="294" r:id="rId3"/>
    <p:sldId id="295" r:id="rId4"/>
    <p:sldId id="296" r:id="rId5"/>
    <p:sldId id="293" r:id="rId6"/>
    <p:sldId id="259" r:id="rId7"/>
    <p:sldId id="261" r:id="rId8"/>
    <p:sldId id="263" r:id="rId9"/>
    <p:sldId id="265" r:id="rId10"/>
    <p:sldId id="267" r:id="rId11"/>
    <p:sldId id="269" r:id="rId12"/>
    <p:sldId id="271" r:id="rId13"/>
    <p:sldId id="273" r:id="rId14"/>
  </p:sldIdLst>
  <p:sldSz cx="13546138" cy="7620000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00" userDrawn="1">
          <p15:clr>
            <a:srgbClr val="A4A3A4"/>
          </p15:clr>
        </p15:guide>
        <p15:guide id="2" pos="426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E62C2C4-9E0E-42CE-8B0A-5A2B429839C2}" v="128" dt="2023-10-02T07:15:22.6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51" y="63"/>
      </p:cViewPr>
      <p:guideLst>
        <p:guide orient="horz" pos="2400"/>
        <p:guide pos="426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FE62C2C4-9E0E-42CE-8B0A-5A2B429839C2}"/>
    <pc:docChg chg="undo custSel addSld delSld modSld">
      <pc:chgData name="Stewart Gale" userId="3647ddd2-6040-41ae-a96d-232c23482af8" providerId="ADAL" clId="{FE62C2C4-9E0E-42CE-8B0A-5A2B429839C2}" dt="2023-10-02T07:15:22.610" v="565" actId="1076"/>
      <pc:docMkLst>
        <pc:docMk/>
      </pc:docMkLst>
      <pc:sldChg chg="addSp delSp modSp mod">
        <pc:chgData name="Stewart Gale" userId="3647ddd2-6040-41ae-a96d-232c23482af8" providerId="ADAL" clId="{FE62C2C4-9E0E-42CE-8B0A-5A2B429839C2}" dt="2023-10-02T06:52:20.146" v="144" actId="1076"/>
        <pc:sldMkLst>
          <pc:docMk/>
          <pc:sldMk cId="3558207282" sldId="259"/>
        </pc:sldMkLst>
        <pc:spChg chg="add mod">
          <ac:chgData name="Stewart Gale" userId="3647ddd2-6040-41ae-a96d-232c23482af8" providerId="ADAL" clId="{FE62C2C4-9E0E-42CE-8B0A-5A2B429839C2}" dt="2023-09-21T11:03:36.552" v="39" actId="1076"/>
          <ac:spMkLst>
            <pc:docMk/>
            <pc:sldMk cId="3558207282" sldId="259"/>
            <ac:spMk id="75" creationId="{2704E40D-F4C0-D6A9-6C5A-0B64F9D55BD2}"/>
          </ac:spMkLst>
        </pc:spChg>
        <pc:grpChg chg="del">
          <ac:chgData name="Stewart Gale" userId="3647ddd2-6040-41ae-a96d-232c23482af8" providerId="ADAL" clId="{FE62C2C4-9E0E-42CE-8B0A-5A2B429839C2}" dt="2023-09-21T11:02:35.357" v="0" actId="478"/>
          <ac:grpSpMkLst>
            <pc:docMk/>
            <pc:sldMk cId="3558207282" sldId="259"/>
            <ac:grpSpMk id="74" creationId="{00000000-0000-0000-0000-000000000000}"/>
          </ac:grpSpMkLst>
        </pc:grpChg>
        <pc:picChg chg="add mod">
          <ac:chgData name="Stewart Gale" userId="3647ddd2-6040-41ae-a96d-232c23482af8" providerId="ADAL" clId="{FE62C2C4-9E0E-42CE-8B0A-5A2B429839C2}" dt="2023-10-02T06:52:20.146" v="144" actId="1076"/>
          <ac:picMkLst>
            <pc:docMk/>
            <pc:sldMk cId="3558207282" sldId="259"/>
            <ac:picMk id="1026" creationId="{FC1F78FA-523F-C311-C96D-D8220EA6C941}"/>
          </ac:picMkLst>
        </pc:picChg>
      </pc:sldChg>
      <pc:sldChg chg="addSp delSp modSp mod">
        <pc:chgData name="Stewart Gale" userId="3647ddd2-6040-41ae-a96d-232c23482af8" providerId="ADAL" clId="{FE62C2C4-9E0E-42CE-8B0A-5A2B429839C2}" dt="2023-10-02T06:58:29.726" v="148" actId="1076"/>
        <pc:sldMkLst>
          <pc:docMk/>
          <pc:sldMk cId="141456171" sldId="261"/>
        </pc:sldMkLst>
        <pc:spChg chg="add mod">
          <ac:chgData name="Stewart Gale" userId="3647ddd2-6040-41ae-a96d-232c23482af8" providerId="ADAL" clId="{FE62C2C4-9E0E-42CE-8B0A-5A2B429839C2}" dt="2023-09-21T11:03:42.507" v="41" actId="20577"/>
          <ac:spMkLst>
            <pc:docMk/>
            <pc:sldMk cId="141456171" sldId="261"/>
            <ac:spMk id="75" creationId="{EEAD4C5B-A44D-F718-4A80-463CC25433FF}"/>
          </ac:spMkLst>
        </pc:spChg>
        <pc:grpChg chg="del">
          <ac:chgData name="Stewart Gale" userId="3647ddd2-6040-41ae-a96d-232c23482af8" providerId="ADAL" clId="{FE62C2C4-9E0E-42CE-8B0A-5A2B429839C2}" dt="2023-09-21T11:02:36.858" v="1" actId="478"/>
          <ac:grpSpMkLst>
            <pc:docMk/>
            <pc:sldMk cId="141456171" sldId="261"/>
            <ac:grpSpMk id="74" creationId="{00000000-0000-0000-0000-000000000000}"/>
          </ac:grpSpMkLst>
        </pc:grpChg>
        <pc:picChg chg="add mod">
          <ac:chgData name="Stewart Gale" userId="3647ddd2-6040-41ae-a96d-232c23482af8" providerId="ADAL" clId="{FE62C2C4-9E0E-42CE-8B0A-5A2B429839C2}" dt="2023-10-02T06:58:29.726" v="148" actId="1076"/>
          <ac:picMkLst>
            <pc:docMk/>
            <pc:sldMk cId="141456171" sldId="261"/>
            <ac:picMk id="2050" creationId="{A88C056D-6D5B-1895-4ED3-F45CC1262254}"/>
          </ac:picMkLst>
        </pc:picChg>
      </pc:sldChg>
      <pc:sldChg chg="addSp delSp modSp mod">
        <pc:chgData name="Stewart Gale" userId="3647ddd2-6040-41ae-a96d-232c23482af8" providerId="ADAL" clId="{FE62C2C4-9E0E-42CE-8B0A-5A2B429839C2}" dt="2023-10-02T06:20:15.982" v="135" actId="14100"/>
        <pc:sldMkLst>
          <pc:docMk/>
          <pc:sldMk cId="240603148" sldId="263"/>
        </pc:sldMkLst>
        <pc:spChg chg="add mod">
          <ac:chgData name="Stewart Gale" userId="3647ddd2-6040-41ae-a96d-232c23482af8" providerId="ADAL" clId="{FE62C2C4-9E0E-42CE-8B0A-5A2B429839C2}" dt="2023-09-21T11:03:46.712" v="43" actId="20577"/>
          <ac:spMkLst>
            <pc:docMk/>
            <pc:sldMk cId="240603148" sldId="263"/>
            <ac:spMk id="76" creationId="{4CF8F730-D9A7-FC01-219F-944B87DE8E4E}"/>
          </ac:spMkLst>
        </pc:spChg>
        <pc:grpChg chg="del">
          <ac:chgData name="Stewart Gale" userId="3647ddd2-6040-41ae-a96d-232c23482af8" providerId="ADAL" clId="{FE62C2C4-9E0E-42CE-8B0A-5A2B429839C2}" dt="2023-09-21T11:02:38.299" v="2" actId="478"/>
          <ac:grpSpMkLst>
            <pc:docMk/>
            <pc:sldMk cId="240603148" sldId="263"/>
            <ac:grpSpMk id="75" creationId="{00000000-0000-0000-0000-000000000000}"/>
          </ac:grpSpMkLst>
        </pc:grpChg>
        <pc:picChg chg="add mod">
          <ac:chgData name="Stewart Gale" userId="3647ddd2-6040-41ae-a96d-232c23482af8" providerId="ADAL" clId="{FE62C2C4-9E0E-42CE-8B0A-5A2B429839C2}" dt="2023-10-02T06:20:15.982" v="135" actId="14100"/>
          <ac:picMkLst>
            <pc:docMk/>
            <pc:sldMk cId="240603148" sldId="263"/>
            <ac:picMk id="3074" creationId="{470031D3-BE4D-95A8-1865-DA084921A68E}"/>
          </ac:picMkLst>
        </pc:picChg>
        <pc:picChg chg="add mod">
          <ac:chgData name="Stewart Gale" userId="3647ddd2-6040-41ae-a96d-232c23482af8" providerId="ADAL" clId="{FE62C2C4-9E0E-42CE-8B0A-5A2B429839C2}" dt="2023-09-21T11:04:51.032" v="68" actId="1076"/>
          <ac:picMkLst>
            <pc:docMk/>
            <pc:sldMk cId="240603148" sldId="263"/>
            <ac:picMk id="3075" creationId="{31AE08A3-ABC5-439C-484E-E98AA3D72F90}"/>
          </ac:picMkLst>
        </pc:picChg>
      </pc:sldChg>
      <pc:sldChg chg="addSp delSp modSp mod">
        <pc:chgData name="Stewart Gale" userId="3647ddd2-6040-41ae-a96d-232c23482af8" providerId="ADAL" clId="{FE62C2C4-9E0E-42CE-8B0A-5A2B429839C2}" dt="2023-10-02T06:24:21.619" v="140" actId="14100"/>
        <pc:sldMkLst>
          <pc:docMk/>
          <pc:sldMk cId="1086089844" sldId="265"/>
        </pc:sldMkLst>
        <pc:spChg chg="add mod">
          <ac:chgData name="Stewart Gale" userId="3647ddd2-6040-41ae-a96d-232c23482af8" providerId="ADAL" clId="{FE62C2C4-9E0E-42CE-8B0A-5A2B429839C2}" dt="2023-09-21T11:03:50.414" v="45" actId="20577"/>
          <ac:spMkLst>
            <pc:docMk/>
            <pc:sldMk cId="1086089844" sldId="265"/>
            <ac:spMk id="76" creationId="{81090B60-AD5B-5CB3-3E26-0927595380E1}"/>
          </ac:spMkLst>
        </pc:spChg>
        <pc:grpChg chg="del mod">
          <ac:chgData name="Stewart Gale" userId="3647ddd2-6040-41ae-a96d-232c23482af8" providerId="ADAL" clId="{FE62C2C4-9E0E-42CE-8B0A-5A2B429839C2}" dt="2023-09-21T11:02:40.103" v="4" actId="478"/>
          <ac:grpSpMkLst>
            <pc:docMk/>
            <pc:sldMk cId="1086089844" sldId="265"/>
            <ac:grpSpMk id="75" creationId="{00000000-0000-0000-0000-000000000000}"/>
          </ac:grpSpMkLst>
        </pc:grpChg>
        <pc:picChg chg="add mod">
          <ac:chgData name="Stewart Gale" userId="3647ddd2-6040-41ae-a96d-232c23482af8" providerId="ADAL" clId="{FE62C2C4-9E0E-42CE-8B0A-5A2B429839C2}" dt="2023-10-02T06:24:21.619" v="140" actId="14100"/>
          <ac:picMkLst>
            <pc:docMk/>
            <pc:sldMk cId="1086089844" sldId="265"/>
            <ac:picMk id="4098" creationId="{CEA4C141-6C6F-3D0E-6C4A-2B534320C00E}"/>
          </ac:picMkLst>
        </pc:picChg>
      </pc:sldChg>
      <pc:sldChg chg="addSp delSp modSp mod">
        <pc:chgData name="Stewart Gale" userId="3647ddd2-6040-41ae-a96d-232c23482af8" providerId="ADAL" clId="{FE62C2C4-9E0E-42CE-8B0A-5A2B429839C2}" dt="2023-10-02T07:07:27.174" v="391" actId="14100"/>
        <pc:sldMkLst>
          <pc:docMk/>
          <pc:sldMk cId="1826200835" sldId="267"/>
        </pc:sldMkLst>
        <pc:spChg chg="add mod">
          <ac:chgData name="Stewart Gale" userId="3647ddd2-6040-41ae-a96d-232c23482af8" providerId="ADAL" clId="{FE62C2C4-9E0E-42CE-8B0A-5A2B429839C2}" dt="2023-10-02T07:07:27.174" v="391" actId="14100"/>
          <ac:spMkLst>
            <pc:docMk/>
            <pc:sldMk cId="1826200835" sldId="267"/>
            <ac:spMk id="17" creationId="{9316B390-DC7B-7DDB-642C-23244D81BBE2}"/>
          </ac:spMkLst>
        </pc:spChg>
        <pc:spChg chg="add mod">
          <ac:chgData name="Stewart Gale" userId="3647ddd2-6040-41ae-a96d-232c23482af8" providerId="ADAL" clId="{FE62C2C4-9E0E-42CE-8B0A-5A2B429839C2}" dt="2023-09-21T11:03:53.852" v="47" actId="20577"/>
          <ac:spMkLst>
            <pc:docMk/>
            <pc:sldMk cId="1826200835" sldId="267"/>
            <ac:spMk id="77" creationId="{1882C2DC-4EF2-315F-D31E-3185C26154E6}"/>
          </ac:spMkLst>
        </pc:spChg>
        <pc:grpChg chg="del">
          <ac:chgData name="Stewart Gale" userId="3647ddd2-6040-41ae-a96d-232c23482af8" providerId="ADAL" clId="{FE62C2C4-9E0E-42CE-8B0A-5A2B429839C2}" dt="2023-09-21T11:02:42.305" v="5" actId="478"/>
          <ac:grpSpMkLst>
            <pc:docMk/>
            <pc:sldMk cId="1826200835" sldId="267"/>
            <ac:grpSpMk id="76" creationId="{00000000-0000-0000-0000-000000000000}"/>
          </ac:grpSpMkLst>
        </pc:grpChg>
        <pc:picChg chg="add mod modCrop">
          <ac:chgData name="Stewart Gale" userId="3647ddd2-6040-41ae-a96d-232c23482af8" providerId="ADAL" clId="{FE62C2C4-9E0E-42CE-8B0A-5A2B429839C2}" dt="2023-10-02T06:59:54.530" v="174" actId="1076"/>
          <ac:picMkLst>
            <pc:docMk/>
            <pc:sldMk cId="1826200835" sldId="267"/>
            <ac:picMk id="2" creationId="{F951622A-7D85-FC8B-5592-3461077F489F}"/>
          </ac:picMkLst>
        </pc:picChg>
        <pc:picChg chg="add del mod modCrop">
          <ac:chgData name="Stewart Gale" userId="3647ddd2-6040-41ae-a96d-232c23482af8" providerId="ADAL" clId="{FE62C2C4-9E0E-42CE-8B0A-5A2B429839C2}" dt="2023-10-02T07:03:20.728" v="314" actId="478"/>
          <ac:picMkLst>
            <pc:docMk/>
            <pc:sldMk cId="1826200835" sldId="267"/>
            <ac:picMk id="3" creationId="{C444FC31-16BF-752C-9197-F5A714C82FFB}"/>
          </ac:picMkLst>
        </pc:picChg>
        <pc:picChg chg="add mod">
          <ac:chgData name="Stewart Gale" userId="3647ddd2-6040-41ae-a96d-232c23482af8" providerId="ADAL" clId="{FE62C2C4-9E0E-42CE-8B0A-5A2B429839C2}" dt="2023-10-02T07:03:25.348" v="317" actId="1076"/>
          <ac:picMkLst>
            <pc:docMk/>
            <pc:sldMk cId="1826200835" sldId="267"/>
            <ac:picMk id="5122" creationId="{5846441D-4139-A2DC-D388-EC0ADD645978}"/>
          </ac:picMkLst>
        </pc:picChg>
        <pc:cxnChg chg="add mod">
          <ac:chgData name="Stewart Gale" userId="3647ddd2-6040-41ae-a96d-232c23482af8" providerId="ADAL" clId="{FE62C2C4-9E0E-42CE-8B0A-5A2B429839C2}" dt="2023-10-02T07:01:12.882" v="184" actId="692"/>
          <ac:cxnSpMkLst>
            <pc:docMk/>
            <pc:sldMk cId="1826200835" sldId="267"/>
            <ac:cxnSpMk id="5" creationId="{D54AB857-B062-1006-DF83-01597144AB03}"/>
          </ac:cxnSpMkLst>
        </pc:cxnChg>
        <pc:cxnChg chg="add mod">
          <ac:chgData name="Stewart Gale" userId="3647ddd2-6040-41ae-a96d-232c23482af8" providerId="ADAL" clId="{FE62C2C4-9E0E-42CE-8B0A-5A2B429839C2}" dt="2023-10-02T07:01:43.058" v="188" actId="14100"/>
          <ac:cxnSpMkLst>
            <pc:docMk/>
            <pc:sldMk cId="1826200835" sldId="267"/>
            <ac:cxnSpMk id="9" creationId="{6DCAC259-8050-A78D-F73B-9CB54A891145}"/>
          </ac:cxnSpMkLst>
        </pc:cxnChg>
        <pc:cxnChg chg="add mod">
          <ac:chgData name="Stewart Gale" userId="3647ddd2-6040-41ae-a96d-232c23482af8" providerId="ADAL" clId="{FE62C2C4-9E0E-42CE-8B0A-5A2B429839C2}" dt="2023-10-02T07:02:05.148" v="193" actId="14100"/>
          <ac:cxnSpMkLst>
            <pc:docMk/>
            <pc:sldMk cId="1826200835" sldId="267"/>
            <ac:cxnSpMk id="13" creationId="{C95BDC88-56AF-04DB-A7C6-4CC2D3A3353B}"/>
          </ac:cxnSpMkLst>
        </pc:cxnChg>
      </pc:sldChg>
      <pc:sldChg chg="addSp delSp modSp mod">
        <pc:chgData name="Stewart Gale" userId="3647ddd2-6040-41ae-a96d-232c23482af8" providerId="ADAL" clId="{FE62C2C4-9E0E-42CE-8B0A-5A2B429839C2}" dt="2023-10-02T07:09:42.142" v="421" actId="1076"/>
        <pc:sldMkLst>
          <pc:docMk/>
          <pc:sldMk cId="1921776031" sldId="269"/>
        </pc:sldMkLst>
        <pc:spChg chg="add mod">
          <ac:chgData name="Stewart Gale" userId="3647ddd2-6040-41ae-a96d-232c23482af8" providerId="ADAL" clId="{FE62C2C4-9E0E-42CE-8B0A-5A2B429839C2}" dt="2023-10-02T07:05:17.911" v="363" actId="113"/>
          <ac:spMkLst>
            <pc:docMk/>
            <pc:sldMk cId="1921776031" sldId="269"/>
            <ac:spMk id="4" creationId="{39807C1C-C10A-3C0D-73F8-A039A9AED795}"/>
          </ac:spMkLst>
        </pc:spChg>
        <pc:spChg chg="add mod">
          <ac:chgData name="Stewart Gale" userId="3647ddd2-6040-41ae-a96d-232c23482af8" providerId="ADAL" clId="{FE62C2C4-9E0E-42CE-8B0A-5A2B429839C2}" dt="2023-10-02T07:09:42.142" v="421" actId="1076"/>
          <ac:spMkLst>
            <pc:docMk/>
            <pc:sldMk cId="1921776031" sldId="269"/>
            <ac:spMk id="15" creationId="{013ED9D2-C521-BA59-4CBD-AA2709DAC412}"/>
          </ac:spMkLst>
        </pc:spChg>
        <pc:spChg chg="add mod">
          <ac:chgData name="Stewart Gale" userId="3647ddd2-6040-41ae-a96d-232c23482af8" providerId="ADAL" clId="{FE62C2C4-9E0E-42CE-8B0A-5A2B429839C2}" dt="2023-09-21T11:03:57.352" v="49" actId="20577"/>
          <ac:spMkLst>
            <pc:docMk/>
            <pc:sldMk cId="1921776031" sldId="269"/>
            <ac:spMk id="75" creationId="{AEE3EBB0-89F9-8A76-FB38-ED99EF07DC0F}"/>
          </ac:spMkLst>
        </pc:spChg>
        <pc:grpChg chg="del">
          <ac:chgData name="Stewart Gale" userId="3647ddd2-6040-41ae-a96d-232c23482af8" providerId="ADAL" clId="{FE62C2C4-9E0E-42CE-8B0A-5A2B429839C2}" dt="2023-09-21T11:02:43.804" v="6" actId="478"/>
          <ac:grpSpMkLst>
            <pc:docMk/>
            <pc:sldMk cId="1921776031" sldId="269"/>
            <ac:grpSpMk id="74" creationId="{00000000-0000-0000-0000-000000000000}"/>
          </ac:grpSpMkLst>
        </pc:grpChg>
        <pc:picChg chg="add mod modCrop">
          <ac:chgData name="Stewart Gale" userId="3647ddd2-6040-41ae-a96d-232c23482af8" providerId="ADAL" clId="{FE62C2C4-9E0E-42CE-8B0A-5A2B429839C2}" dt="2023-10-02T07:04:55.473" v="346" actId="1035"/>
          <ac:picMkLst>
            <pc:docMk/>
            <pc:sldMk cId="1921776031" sldId="269"/>
            <ac:picMk id="2" creationId="{DC4E6C27-438F-1070-62A7-94D5BB86AF7E}"/>
          </ac:picMkLst>
        </pc:picChg>
        <pc:picChg chg="add del">
          <ac:chgData name="Stewart Gale" userId="3647ddd2-6040-41ae-a96d-232c23482af8" providerId="ADAL" clId="{FE62C2C4-9E0E-42CE-8B0A-5A2B429839C2}" dt="2023-10-02T07:04:31.833" v="335"/>
          <ac:picMkLst>
            <pc:docMk/>
            <pc:sldMk cId="1921776031" sldId="269"/>
            <ac:picMk id="3" creationId="{73693A01-875F-4708-31AA-3DF20CC7A48B}"/>
          </ac:picMkLst>
        </pc:picChg>
        <pc:picChg chg="add del mod">
          <ac:chgData name="Stewart Gale" userId="3647ddd2-6040-41ae-a96d-232c23482af8" providerId="ADAL" clId="{FE62C2C4-9E0E-42CE-8B0A-5A2B429839C2}" dt="2023-10-02T07:07:33.708" v="392" actId="1076"/>
          <ac:picMkLst>
            <pc:docMk/>
            <pc:sldMk cId="1921776031" sldId="269"/>
            <ac:picMk id="6146" creationId="{425ABFC8-AE4B-8019-6506-369B6B820FD8}"/>
          </ac:picMkLst>
        </pc:picChg>
        <pc:cxnChg chg="add mod">
          <ac:chgData name="Stewart Gale" userId="3647ddd2-6040-41ae-a96d-232c23482af8" providerId="ADAL" clId="{FE62C2C4-9E0E-42CE-8B0A-5A2B429839C2}" dt="2023-10-02T07:05:35.887" v="366" actId="14100"/>
          <ac:cxnSpMkLst>
            <pc:docMk/>
            <pc:sldMk cId="1921776031" sldId="269"/>
            <ac:cxnSpMk id="5" creationId="{ADEEA73F-0D56-9366-290D-A4BF437A3E72}"/>
          </ac:cxnSpMkLst>
        </pc:cxnChg>
        <pc:cxnChg chg="add mod">
          <ac:chgData name="Stewart Gale" userId="3647ddd2-6040-41ae-a96d-232c23482af8" providerId="ADAL" clId="{FE62C2C4-9E0E-42CE-8B0A-5A2B429839C2}" dt="2023-10-02T07:06:03.884" v="374" actId="14100"/>
          <ac:cxnSpMkLst>
            <pc:docMk/>
            <pc:sldMk cId="1921776031" sldId="269"/>
            <ac:cxnSpMk id="8" creationId="{AB994401-E166-15B4-532B-1A27CFE6DA45}"/>
          </ac:cxnSpMkLst>
        </pc:cxnChg>
        <pc:cxnChg chg="add mod">
          <ac:chgData name="Stewart Gale" userId="3647ddd2-6040-41ae-a96d-232c23482af8" providerId="ADAL" clId="{FE62C2C4-9E0E-42CE-8B0A-5A2B429839C2}" dt="2023-10-02T07:06:28.869" v="378" actId="14100"/>
          <ac:cxnSpMkLst>
            <pc:docMk/>
            <pc:sldMk cId="1921776031" sldId="269"/>
            <ac:cxnSpMk id="12" creationId="{EDE2CF7B-BED8-DC6D-C802-EAE21B42852E}"/>
          </ac:cxnSpMkLst>
        </pc:cxnChg>
      </pc:sldChg>
      <pc:sldChg chg="addSp delSp modSp mod">
        <pc:chgData name="Stewart Gale" userId="3647ddd2-6040-41ae-a96d-232c23482af8" providerId="ADAL" clId="{FE62C2C4-9E0E-42CE-8B0A-5A2B429839C2}" dt="2023-10-02T07:15:09.600" v="561" actId="478"/>
        <pc:sldMkLst>
          <pc:docMk/>
          <pc:sldMk cId="2749952950" sldId="271"/>
        </pc:sldMkLst>
        <pc:spChg chg="add del mod">
          <ac:chgData name="Stewart Gale" userId="3647ddd2-6040-41ae-a96d-232c23482af8" providerId="ADAL" clId="{FE62C2C4-9E0E-42CE-8B0A-5A2B429839C2}" dt="2023-10-02T07:10:43.651" v="444" actId="478"/>
          <ac:spMkLst>
            <pc:docMk/>
            <pc:sldMk cId="2749952950" sldId="271"/>
            <ac:spMk id="12" creationId="{0B5DB4BE-516E-389B-E151-0A8C26D5C9A2}"/>
          </ac:spMkLst>
        </pc:spChg>
        <pc:spChg chg="add mod">
          <ac:chgData name="Stewart Gale" userId="3647ddd2-6040-41ae-a96d-232c23482af8" providerId="ADAL" clId="{FE62C2C4-9E0E-42CE-8B0A-5A2B429839C2}" dt="2023-10-02T07:11:19.955" v="492" actId="14100"/>
          <ac:spMkLst>
            <pc:docMk/>
            <pc:sldMk cId="2749952950" sldId="271"/>
            <ac:spMk id="13" creationId="{6634EC7E-BB81-33CE-BDBD-E53232DC0D16}"/>
          </ac:spMkLst>
        </pc:spChg>
        <pc:spChg chg="add mod">
          <ac:chgData name="Stewart Gale" userId="3647ddd2-6040-41ae-a96d-232c23482af8" providerId="ADAL" clId="{FE62C2C4-9E0E-42CE-8B0A-5A2B429839C2}" dt="2023-10-02T07:12:25.263" v="510" actId="14100"/>
          <ac:spMkLst>
            <pc:docMk/>
            <pc:sldMk cId="2749952950" sldId="271"/>
            <ac:spMk id="14" creationId="{879FCBC2-1DC5-D59B-4090-F63995566BEA}"/>
          </ac:spMkLst>
        </pc:spChg>
        <pc:spChg chg="add mod">
          <ac:chgData name="Stewart Gale" userId="3647ddd2-6040-41ae-a96d-232c23482af8" providerId="ADAL" clId="{FE62C2C4-9E0E-42CE-8B0A-5A2B429839C2}" dt="2023-10-02T07:13:50.446" v="539" actId="1036"/>
          <ac:spMkLst>
            <pc:docMk/>
            <pc:sldMk cId="2749952950" sldId="271"/>
            <ac:spMk id="15" creationId="{BEFF032E-AE7A-E20C-E270-EB05D54D1D2F}"/>
          </ac:spMkLst>
        </pc:spChg>
        <pc:spChg chg="add mod">
          <ac:chgData name="Stewart Gale" userId="3647ddd2-6040-41ae-a96d-232c23482af8" providerId="ADAL" clId="{FE62C2C4-9E0E-42CE-8B0A-5A2B429839C2}" dt="2023-10-02T07:11:56.710" v="502" actId="14100"/>
          <ac:spMkLst>
            <pc:docMk/>
            <pc:sldMk cId="2749952950" sldId="271"/>
            <ac:spMk id="16" creationId="{F0583E3D-0EED-0EF6-CEC0-E59388CAE261}"/>
          </ac:spMkLst>
        </pc:spChg>
        <pc:spChg chg="add del mod">
          <ac:chgData name="Stewart Gale" userId="3647ddd2-6040-41ae-a96d-232c23482af8" providerId="ADAL" clId="{FE62C2C4-9E0E-42CE-8B0A-5A2B429839C2}" dt="2023-10-02T07:15:09.600" v="561" actId="478"/>
          <ac:spMkLst>
            <pc:docMk/>
            <pc:sldMk cId="2749952950" sldId="271"/>
            <ac:spMk id="17" creationId="{614D431D-5592-24E1-7B06-DC69E2CA2AD9}"/>
          </ac:spMkLst>
        </pc:spChg>
        <pc:spChg chg="add mod">
          <ac:chgData name="Stewart Gale" userId="3647ddd2-6040-41ae-a96d-232c23482af8" providerId="ADAL" clId="{FE62C2C4-9E0E-42CE-8B0A-5A2B429839C2}" dt="2023-10-02T07:12:36.209" v="513" actId="14100"/>
          <ac:spMkLst>
            <pc:docMk/>
            <pc:sldMk cId="2749952950" sldId="271"/>
            <ac:spMk id="18" creationId="{68BF24DF-A74A-E6DA-901B-B2F80A5A9DC6}"/>
          </ac:spMkLst>
        </pc:spChg>
        <pc:spChg chg="add mod">
          <ac:chgData name="Stewart Gale" userId="3647ddd2-6040-41ae-a96d-232c23482af8" providerId="ADAL" clId="{FE62C2C4-9E0E-42CE-8B0A-5A2B429839C2}" dt="2023-10-02T07:12:40.980" v="515" actId="1076"/>
          <ac:spMkLst>
            <pc:docMk/>
            <pc:sldMk cId="2749952950" sldId="271"/>
            <ac:spMk id="19" creationId="{A271B76E-8CCB-7D83-441A-AD3A2D773BCC}"/>
          </ac:spMkLst>
        </pc:spChg>
        <pc:spChg chg="add mod">
          <ac:chgData name="Stewart Gale" userId="3647ddd2-6040-41ae-a96d-232c23482af8" providerId="ADAL" clId="{FE62C2C4-9E0E-42CE-8B0A-5A2B429839C2}" dt="2023-10-02T07:13:35.077" v="533" actId="1036"/>
          <ac:spMkLst>
            <pc:docMk/>
            <pc:sldMk cId="2749952950" sldId="271"/>
            <ac:spMk id="20" creationId="{D8D5270C-F688-B034-7321-C18B28B78C49}"/>
          </ac:spMkLst>
        </pc:spChg>
        <pc:spChg chg="add mod">
          <ac:chgData name="Stewart Gale" userId="3647ddd2-6040-41ae-a96d-232c23482af8" providerId="ADAL" clId="{FE62C2C4-9E0E-42CE-8B0A-5A2B429839C2}" dt="2023-10-02T07:12:56.986" v="520" actId="1076"/>
          <ac:spMkLst>
            <pc:docMk/>
            <pc:sldMk cId="2749952950" sldId="271"/>
            <ac:spMk id="21" creationId="{FBE12956-9CAE-3B31-4846-7BD54138DCAF}"/>
          </ac:spMkLst>
        </pc:spChg>
        <pc:spChg chg="add mod">
          <ac:chgData name="Stewart Gale" userId="3647ddd2-6040-41ae-a96d-232c23482af8" providerId="ADAL" clId="{FE62C2C4-9E0E-42CE-8B0A-5A2B429839C2}" dt="2023-10-02T07:14:50.237" v="556" actId="14100"/>
          <ac:spMkLst>
            <pc:docMk/>
            <pc:sldMk cId="2749952950" sldId="271"/>
            <ac:spMk id="22" creationId="{E1ED35A9-C7BD-6356-2AB2-802D51906748}"/>
          </ac:spMkLst>
        </pc:spChg>
        <pc:spChg chg="add mod">
          <ac:chgData name="Stewart Gale" userId="3647ddd2-6040-41ae-a96d-232c23482af8" providerId="ADAL" clId="{FE62C2C4-9E0E-42CE-8B0A-5A2B429839C2}" dt="2023-10-02T07:13:14.843" v="525" actId="14100"/>
          <ac:spMkLst>
            <pc:docMk/>
            <pc:sldMk cId="2749952950" sldId="271"/>
            <ac:spMk id="23" creationId="{4C80224D-DE3E-1A65-6C9B-36081C8FF50E}"/>
          </ac:spMkLst>
        </pc:spChg>
        <pc:spChg chg="add mod">
          <ac:chgData name="Stewart Gale" userId="3647ddd2-6040-41ae-a96d-232c23482af8" providerId="ADAL" clId="{FE62C2C4-9E0E-42CE-8B0A-5A2B429839C2}" dt="2023-10-02T07:13:31.159" v="531" actId="14100"/>
          <ac:spMkLst>
            <pc:docMk/>
            <pc:sldMk cId="2749952950" sldId="271"/>
            <ac:spMk id="24" creationId="{F6ED4696-D34D-DC2C-2F67-2E8A5024EA71}"/>
          </ac:spMkLst>
        </pc:spChg>
        <pc:spChg chg="add mod">
          <ac:chgData name="Stewart Gale" userId="3647ddd2-6040-41ae-a96d-232c23482af8" providerId="ADAL" clId="{FE62C2C4-9E0E-42CE-8B0A-5A2B429839C2}" dt="2023-10-02T07:14:03.536" v="542" actId="14100"/>
          <ac:spMkLst>
            <pc:docMk/>
            <pc:sldMk cId="2749952950" sldId="271"/>
            <ac:spMk id="25" creationId="{78604DCC-F541-2778-F003-6E638D991AB5}"/>
          </ac:spMkLst>
        </pc:spChg>
        <pc:spChg chg="add mod">
          <ac:chgData name="Stewart Gale" userId="3647ddd2-6040-41ae-a96d-232c23482af8" providerId="ADAL" clId="{FE62C2C4-9E0E-42CE-8B0A-5A2B429839C2}" dt="2023-10-02T07:15:05.112" v="560" actId="14100"/>
          <ac:spMkLst>
            <pc:docMk/>
            <pc:sldMk cId="2749952950" sldId="271"/>
            <ac:spMk id="26" creationId="{DB031187-D155-9F2A-20B7-91E1D7FA81E2}"/>
          </ac:spMkLst>
        </pc:spChg>
        <pc:spChg chg="add mod">
          <ac:chgData name="Stewart Gale" userId="3647ddd2-6040-41ae-a96d-232c23482af8" providerId="ADAL" clId="{FE62C2C4-9E0E-42CE-8B0A-5A2B429839C2}" dt="2023-09-21T11:04:02.405" v="51" actId="20577"/>
          <ac:spMkLst>
            <pc:docMk/>
            <pc:sldMk cId="2749952950" sldId="271"/>
            <ac:spMk id="76" creationId="{70DC15F4-E0F8-A623-0923-50CC77263572}"/>
          </ac:spMkLst>
        </pc:spChg>
        <pc:grpChg chg="del">
          <ac:chgData name="Stewart Gale" userId="3647ddd2-6040-41ae-a96d-232c23482af8" providerId="ADAL" clId="{FE62C2C4-9E0E-42CE-8B0A-5A2B429839C2}" dt="2023-09-21T11:02:45.218" v="7" actId="478"/>
          <ac:grpSpMkLst>
            <pc:docMk/>
            <pc:sldMk cId="2749952950" sldId="271"/>
            <ac:grpSpMk id="75" creationId="{00000000-0000-0000-0000-000000000000}"/>
          </ac:grpSpMkLst>
        </pc:grpChg>
        <pc:picChg chg="add mod modCrop">
          <ac:chgData name="Stewart Gale" userId="3647ddd2-6040-41ae-a96d-232c23482af8" providerId="ADAL" clId="{FE62C2C4-9E0E-42CE-8B0A-5A2B429839C2}" dt="2023-10-02T07:14:39.053" v="554" actId="1076"/>
          <ac:picMkLst>
            <pc:docMk/>
            <pc:sldMk cId="2749952950" sldId="271"/>
            <ac:picMk id="2" creationId="{9102535D-B65C-2667-1CCC-3F8B72528E50}"/>
          </ac:picMkLst>
        </pc:picChg>
        <pc:picChg chg="add mod">
          <ac:chgData name="Stewart Gale" userId="3647ddd2-6040-41ae-a96d-232c23482af8" providerId="ADAL" clId="{FE62C2C4-9E0E-42CE-8B0A-5A2B429839C2}" dt="2023-10-02T07:07:44.803" v="396" actId="1076"/>
          <ac:picMkLst>
            <pc:docMk/>
            <pc:sldMk cId="2749952950" sldId="271"/>
            <ac:picMk id="7170" creationId="{1273A272-78A0-7A47-CEC6-267A9170FA1E}"/>
          </ac:picMkLst>
        </pc:picChg>
        <pc:cxnChg chg="add mod">
          <ac:chgData name="Stewart Gale" userId="3647ddd2-6040-41ae-a96d-232c23482af8" providerId="ADAL" clId="{FE62C2C4-9E0E-42CE-8B0A-5A2B429839C2}" dt="2023-10-02T07:09:38.752" v="420" actId="1035"/>
          <ac:cxnSpMkLst>
            <pc:docMk/>
            <pc:sldMk cId="2749952950" sldId="271"/>
            <ac:cxnSpMk id="3" creationId="{8AD798C3-5C86-0C48-2165-DFF01496C4CD}"/>
          </ac:cxnSpMkLst>
        </pc:cxnChg>
        <pc:cxnChg chg="add mod">
          <ac:chgData name="Stewart Gale" userId="3647ddd2-6040-41ae-a96d-232c23482af8" providerId="ADAL" clId="{FE62C2C4-9E0E-42CE-8B0A-5A2B429839C2}" dt="2023-10-02T07:09:38.752" v="420" actId="1035"/>
          <ac:cxnSpMkLst>
            <pc:docMk/>
            <pc:sldMk cId="2749952950" sldId="271"/>
            <ac:cxnSpMk id="5" creationId="{51A6747D-B3F9-3EBA-6C79-C43C7E2D7C6C}"/>
          </ac:cxnSpMkLst>
        </pc:cxnChg>
        <pc:cxnChg chg="add mod">
          <ac:chgData name="Stewart Gale" userId="3647ddd2-6040-41ae-a96d-232c23482af8" providerId="ADAL" clId="{FE62C2C4-9E0E-42CE-8B0A-5A2B429839C2}" dt="2023-10-02T07:09:38.752" v="420" actId="1035"/>
          <ac:cxnSpMkLst>
            <pc:docMk/>
            <pc:sldMk cId="2749952950" sldId="271"/>
            <ac:cxnSpMk id="9" creationId="{EB07CB7F-C228-1E54-EED6-EDB28AFC254D}"/>
          </ac:cxnSpMkLst>
        </pc:cxnChg>
      </pc:sldChg>
      <pc:sldChg chg="addSp delSp modSp mod">
        <pc:chgData name="Stewart Gale" userId="3647ddd2-6040-41ae-a96d-232c23482af8" providerId="ADAL" clId="{FE62C2C4-9E0E-42CE-8B0A-5A2B429839C2}" dt="2023-10-02T07:15:22.610" v="565" actId="1076"/>
        <pc:sldMkLst>
          <pc:docMk/>
          <pc:sldMk cId="2596804433" sldId="273"/>
        </pc:sldMkLst>
        <pc:spChg chg="add mod">
          <ac:chgData name="Stewart Gale" userId="3647ddd2-6040-41ae-a96d-232c23482af8" providerId="ADAL" clId="{FE62C2C4-9E0E-42CE-8B0A-5A2B429839C2}" dt="2023-09-21T11:04:06.032" v="53" actId="20577"/>
          <ac:spMkLst>
            <pc:docMk/>
            <pc:sldMk cId="2596804433" sldId="273"/>
            <ac:spMk id="76" creationId="{DD198C55-298B-F329-0ABD-006FAB6D2AB8}"/>
          </ac:spMkLst>
        </pc:spChg>
        <pc:grpChg chg="del mod">
          <ac:chgData name="Stewart Gale" userId="3647ddd2-6040-41ae-a96d-232c23482af8" providerId="ADAL" clId="{FE62C2C4-9E0E-42CE-8B0A-5A2B429839C2}" dt="2023-09-21T11:02:46.984" v="9" actId="478"/>
          <ac:grpSpMkLst>
            <pc:docMk/>
            <pc:sldMk cId="2596804433" sldId="273"/>
            <ac:grpSpMk id="75" creationId="{00000000-0000-0000-0000-000000000000}"/>
          </ac:grpSpMkLst>
        </pc:grpChg>
        <pc:picChg chg="add mod">
          <ac:chgData name="Stewart Gale" userId="3647ddd2-6040-41ae-a96d-232c23482af8" providerId="ADAL" clId="{FE62C2C4-9E0E-42CE-8B0A-5A2B429839C2}" dt="2023-10-02T07:15:22.610" v="565" actId="1076"/>
          <ac:picMkLst>
            <pc:docMk/>
            <pc:sldMk cId="2596804433" sldId="273"/>
            <ac:picMk id="8194" creationId="{7278C14F-0F25-98B2-2212-3FF5EE9D46A0}"/>
          </ac:picMkLst>
        </pc:picChg>
      </pc:sldChg>
      <pc:sldChg chg="delSp del mod">
        <pc:chgData name="Stewart Gale" userId="3647ddd2-6040-41ae-a96d-232c23482af8" providerId="ADAL" clId="{FE62C2C4-9E0E-42CE-8B0A-5A2B429839C2}" dt="2023-09-21T11:06:05.562" v="92" actId="47"/>
        <pc:sldMkLst>
          <pc:docMk/>
          <pc:sldMk cId="3162911554" sldId="275"/>
        </pc:sldMkLst>
        <pc:grpChg chg="del">
          <ac:chgData name="Stewart Gale" userId="3647ddd2-6040-41ae-a96d-232c23482af8" providerId="ADAL" clId="{FE62C2C4-9E0E-42CE-8B0A-5A2B429839C2}" dt="2023-09-21T11:02:52.304" v="10" actId="478"/>
          <ac:grpSpMkLst>
            <pc:docMk/>
            <pc:sldMk cId="3162911554" sldId="275"/>
            <ac:grpSpMk id="74" creationId="{00000000-0000-0000-0000-000000000000}"/>
          </ac:grpSpMkLst>
        </pc:grpChg>
      </pc:sldChg>
      <pc:sldChg chg="delSp del mod">
        <pc:chgData name="Stewart Gale" userId="3647ddd2-6040-41ae-a96d-232c23482af8" providerId="ADAL" clId="{FE62C2C4-9E0E-42CE-8B0A-5A2B429839C2}" dt="2023-09-21T11:06:03.693" v="89" actId="47"/>
        <pc:sldMkLst>
          <pc:docMk/>
          <pc:sldMk cId="1926847724" sldId="277"/>
        </pc:sldMkLst>
        <pc:grpChg chg="del">
          <ac:chgData name="Stewart Gale" userId="3647ddd2-6040-41ae-a96d-232c23482af8" providerId="ADAL" clId="{FE62C2C4-9E0E-42CE-8B0A-5A2B429839C2}" dt="2023-09-21T11:02:55.373" v="11" actId="478"/>
          <ac:grpSpMkLst>
            <pc:docMk/>
            <pc:sldMk cId="1926847724" sldId="277"/>
            <ac:grpSpMk id="75" creationId="{00000000-0000-0000-0000-000000000000}"/>
          </ac:grpSpMkLst>
        </pc:grpChg>
      </pc:sldChg>
      <pc:sldChg chg="delSp del mod">
        <pc:chgData name="Stewart Gale" userId="3647ddd2-6040-41ae-a96d-232c23482af8" providerId="ADAL" clId="{FE62C2C4-9E0E-42CE-8B0A-5A2B429839C2}" dt="2023-09-21T11:06:04.110" v="90" actId="47"/>
        <pc:sldMkLst>
          <pc:docMk/>
          <pc:sldMk cId="1772354907" sldId="280"/>
        </pc:sldMkLst>
        <pc:grpChg chg="del">
          <ac:chgData name="Stewart Gale" userId="3647ddd2-6040-41ae-a96d-232c23482af8" providerId="ADAL" clId="{FE62C2C4-9E0E-42CE-8B0A-5A2B429839C2}" dt="2023-09-21T11:02:57.269" v="12" actId="478"/>
          <ac:grpSpMkLst>
            <pc:docMk/>
            <pc:sldMk cId="1772354907" sldId="280"/>
            <ac:grpSpMk id="76" creationId="{00000000-0000-0000-0000-000000000000}"/>
          </ac:grpSpMkLst>
        </pc:grpChg>
      </pc:sldChg>
      <pc:sldChg chg="delSp del mod">
        <pc:chgData name="Stewart Gale" userId="3647ddd2-6040-41ae-a96d-232c23482af8" providerId="ADAL" clId="{FE62C2C4-9E0E-42CE-8B0A-5A2B429839C2}" dt="2023-09-21T11:06:04.992" v="91" actId="47"/>
        <pc:sldMkLst>
          <pc:docMk/>
          <pc:sldMk cId="375197954" sldId="282"/>
        </pc:sldMkLst>
        <pc:grpChg chg="del">
          <ac:chgData name="Stewart Gale" userId="3647ddd2-6040-41ae-a96d-232c23482af8" providerId="ADAL" clId="{FE62C2C4-9E0E-42CE-8B0A-5A2B429839C2}" dt="2023-09-21T11:02:59.143" v="13" actId="478"/>
          <ac:grpSpMkLst>
            <pc:docMk/>
            <pc:sldMk cId="375197954" sldId="282"/>
            <ac:grpSpMk id="76" creationId="{00000000-0000-0000-0000-000000000000}"/>
          </ac:grpSpMkLst>
        </pc:grpChg>
      </pc:sldChg>
      <pc:sldChg chg="del">
        <pc:chgData name="Stewart Gale" userId="3647ddd2-6040-41ae-a96d-232c23482af8" providerId="ADAL" clId="{FE62C2C4-9E0E-42CE-8B0A-5A2B429839C2}" dt="2023-09-21T11:03:01.337" v="14" actId="47"/>
        <pc:sldMkLst>
          <pc:docMk/>
          <pc:sldMk cId="1134217450" sldId="284"/>
        </pc:sldMkLst>
      </pc:sldChg>
      <pc:sldChg chg="del">
        <pc:chgData name="Stewart Gale" userId="3647ddd2-6040-41ae-a96d-232c23482af8" providerId="ADAL" clId="{FE62C2C4-9E0E-42CE-8B0A-5A2B429839C2}" dt="2023-09-21T11:03:01.819" v="15" actId="47"/>
        <pc:sldMkLst>
          <pc:docMk/>
          <pc:sldMk cId="4292322254" sldId="285"/>
        </pc:sldMkLst>
      </pc:sldChg>
      <pc:sldChg chg="del">
        <pc:chgData name="Stewart Gale" userId="3647ddd2-6040-41ae-a96d-232c23482af8" providerId="ADAL" clId="{FE62C2C4-9E0E-42CE-8B0A-5A2B429839C2}" dt="2023-09-21T11:03:02.275" v="16" actId="47"/>
        <pc:sldMkLst>
          <pc:docMk/>
          <pc:sldMk cId="2654182849" sldId="286"/>
        </pc:sldMkLst>
      </pc:sldChg>
      <pc:sldChg chg="del">
        <pc:chgData name="Stewart Gale" userId="3647ddd2-6040-41ae-a96d-232c23482af8" providerId="ADAL" clId="{FE62C2C4-9E0E-42CE-8B0A-5A2B429839C2}" dt="2023-09-21T11:03:02.779" v="17" actId="47"/>
        <pc:sldMkLst>
          <pc:docMk/>
          <pc:sldMk cId="1238997538" sldId="287"/>
        </pc:sldMkLst>
      </pc:sldChg>
      <pc:sldChg chg="del">
        <pc:chgData name="Stewart Gale" userId="3647ddd2-6040-41ae-a96d-232c23482af8" providerId="ADAL" clId="{FE62C2C4-9E0E-42CE-8B0A-5A2B429839C2}" dt="2023-09-21T11:03:03.252" v="18" actId="47"/>
        <pc:sldMkLst>
          <pc:docMk/>
          <pc:sldMk cId="4239651924" sldId="288"/>
        </pc:sldMkLst>
      </pc:sldChg>
      <pc:sldChg chg="del">
        <pc:chgData name="Stewart Gale" userId="3647ddd2-6040-41ae-a96d-232c23482af8" providerId="ADAL" clId="{FE62C2C4-9E0E-42CE-8B0A-5A2B429839C2}" dt="2023-09-21T11:03:03.690" v="19" actId="47"/>
        <pc:sldMkLst>
          <pc:docMk/>
          <pc:sldMk cId="3406103842" sldId="289"/>
        </pc:sldMkLst>
      </pc:sldChg>
      <pc:sldChg chg="del">
        <pc:chgData name="Stewart Gale" userId="3647ddd2-6040-41ae-a96d-232c23482af8" providerId="ADAL" clId="{FE62C2C4-9E0E-42CE-8B0A-5A2B429839C2}" dt="2023-09-21T11:03:04.089" v="20" actId="47"/>
        <pc:sldMkLst>
          <pc:docMk/>
          <pc:sldMk cId="3557324094" sldId="290"/>
        </pc:sldMkLst>
      </pc:sldChg>
      <pc:sldChg chg="del">
        <pc:chgData name="Stewart Gale" userId="3647ddd2-6040-41ae-a96d-232c23482af8" providerId="ADAL" clId="{FE62C2C4-9E0E-42CE-8B0A-5A2B429839C2}" dt="2023-09-21T11:03:04.256" v="21" actId="47"/>
        <pc:sldMkLst>
          <pc:docMk/>
          <pc:sldMk cId="171040845" sldId="291"/>
        </pc:sldMkLst>
      </pc:sldChg>
      <pc:sldChg chg="addSp delSp modSp mod">
        <pc:chgData name="Stewart Gale" userId="3647ddd2-6040-41ae-a96d-232c23482af8" providerId="ADAL" clId="{FE62C2C4-9E0E-42CE-8B0A-5A2B429839C2}" dt="2023-09-21T11:07:06.042" v="104" actId="14100"/>
        <pc:sldMkLst>
          <pc:docMk/>
          <pc:sldMk cId="1194580353" sldId="292"/>
        </pc:sldMkLst>
        <pc:picChg chg="del mod">
          <ac:chgData name="Stewart Gale" userId="3647ddd2-6040-41ae-a96d-232c23482af8" providerId="ADAL" clId="{FE62C2C4-9E0E-42CE-8B0A-5A2B429839C2}" dt="2023-09-21T11:06:09.860" v="94" actId="478"/>
          <ac:picMkLst>
            <pc:docMk/>
            <pc:sldMk cId="1194580353" sldId="292"/>
            <ac:picMk id="3" creationId="{8354325F-758D-4C73-BED8-FD48A3FFF8D4}"/>
          </ac:picMkLst>
        </pc:picChg>
        <pc:picChg chg="add mod modCrop">
          <ac:chgData name="Stewart Gale" userId="3647ddd2-6040-41ae-a96d-232c23482af8" providerId="ADAL" clId="{FE62C2C4-9E0E-42CE-8B0A-5A2B429839C2}" dt="2023-09-21T11:07:06.042" v="104" actId="14100"/>
          <ac:picMkLst>
            <pc:docMk/>
            <pc:sldMk cId="1194580353" sldId="292"/>
            <ac:picMk id="4" creationId="{6F7781B2-2516-70C9-F3C3-9D5B71C1A952}"/>
          </ac:picMkLst>
        </pc:picChg>
      </pc:sldChg>
      <pc:sldChg chg="modSp mod">
        <pc:chgData name="Stewart Gale" userId="3647ddd2-6040-41ae-a96d-232c23482af8" providerId="ADAL" clId="{FE62C2C4-9E0E-42CE-8B0A-5A2B429839C2}" dt="2023-09-21T11:08:52.900" v="131" actId="1076"/>
        <pc:sldMkLst>
          <pc:docMk/>
          <pc:sldMk cId="2687822755" sldId="293"/>
        </pc:sldMkLst>
        <pc:spChg chg="mod">
          <ac:chgData name="Stewart Gale" userId="3647ddd2-6040-41ae-a96d-232c23482af8" providerId="ADAL" clId="{FE62C2C4-9E0E-42CE-8B0A-5A2B429839C2}" dt="2023-09-21T11:08:52.900" v="131" actId="1076"/>
          <ac:spMkLst>
            <pc:docMk/>
            <pc:sldMk cId="2687822755" sldId="293"/>
            <ac:spMk id="4" creationId="{2B979333-49BE-4EAA-8CEE-95FCCDB8410B}"/>
          </ac:spMkLst>
        </pc:spChg>
      </pc:sldChg>
      <pc:sldChg chg="del">
        <pc:chgData name="Stewart Gale" userId="3647ddd2-6040-41ae-a96d-232c23482af8" providerId="ADAL" clId="{FE62C2C4-9E0E-42CE-8B0A-5A2B429839C2}" dt="2023-09-21T11:06:12.242" v="95" actId="47"/>
        <pc:sldMkLst>
          <pc:docMk/>
          <pc:sldMk cId="1604067983" sldId="294"/>
        </pc:sldMkLst>
      </pc:sldChg>
      <pc:sldChg chg="addSp modSp new mod">
        <pc:chgData name="Stewart Gale" userId="3647ddd2-6040-41ae-a96d-232c23482af8" providerId="ADAL" clId="{FE62C2C4-9E0E-42CE-8B0A-5A2B429839C2}" dt="2023-10-02T06:58:49.509" v="152" actId="1076"/>
        <pc:sldMkLst>
          <pc:docMk/>
          <pc:sldMk cId="2925080467" sldId="294"/>
        </pc:sldMkLst>
        <pc:picChg chg="add mod modCrop">
          <ac:chgData name="Stewart Gale" userId="3647ddd2-6040-41ae-a96d-232c23482af8" providerId="ADAL" clId="{FE62C2C4-9E0E-42CE-8B0A-5A2B429839C2}" dt="2023-10-02T06:58:49.509" v="152" actId="1076"/>
          <ac:picMkLst>
            <pc:docMk/>
            <pc:sldMk cId="2925080467" sldId="294"/>
            <ac:picMk id="3" creationId="{701C7681-499C-00AE-834B-9A9B8155B531}"/>
          </ac:picMkLst>
        </pc:picChg>
      </pc:sldChg>
      <pc:sldChg chg="addSp modSp new mod">
        <pc:chgData name="Stewart Gale" userId="3647ddd2-6040-41ae-a96d-232c23482af8" providerId="ADAL" clId="{FE62C2C4-9E0E-42CE-8B0A-5A2B429839C2}" dt="2023-10-02T07:03:50.517" v="323" actId="1076"/>
        <pc:sldMkLst>
          <pc:docMk/>
          <pc:sldMk cId="3997737491" sldId="295"/>
        </pc:sldMkLst>
        <pc:picChg chg="add mod modCrop">
          <ac:chgData name="Stewart Gale" userId="3647ddd2-6040-41ae-a96d-232c23482af8" providerId="ADAL" clId="{FE62C2C4-9E0E-42CE-8B0A-5A2B429839C2}" dt="2023-10-02T07:03:50.517" v="323" actId="1076"/>
          <ac:picMkLst>
            <pc:docMk/>
            <pc:sldMk cId="3997737491" sldId="295"/>
            <ac:picMk id="3" creationId="{27572E22-156F-B9B6-5427-D77A4504891D}"/>
          </ac:picMkLst>
        </pc:picChg>
      </pc:sldChg>
      <pc:sldChg chg="addSp modSp new mod">
        <pc:chgData name="Stewart Gale" userId="3647ddd2-6040-41ae-a96d-232c23482af8" providerId="ADAL" clId="{FE62C2C4-9E0E-42CE-8B0A-5A2B429839C2}" dt="2023-09-21T11:08:43.423" v="130" actId="14100"/>
        <pc:sldMkLst>
          <pc:docMk/>
          <pc:sldMk cId="3852695473" sldId="296"/>
        </pc:sldMkLst>
        <pc:picChg chg="add mod modCrop">
          <ac:chgData name="Stewart Gale" userId="3647ddd2-6040-41ae-a96d-232c23482af8" providerId="ADAL" clId="{FE62C2C4-9E0E-42CE-8B0A-5A2B429839C2}" dt="2023-09-21T11:08:43.423" v="130" actId="14100"/>
          <ac:picMkLst>
            <pc:docMk/>
            <pc:sldMk cId="3852695473" sldId="296"/>
            <ac:picMk id="3" creationId="{C8C1B5A4-6F25-5022-EAF8-186DE1490441}"/>
          </ac:picMkLst>
        </pc:picChg>
      </pc:sldChg>
    </pc:docChg>
  </pc:docChgLst>
  <pc:docChgLst>
    <pc:chgData name="Stewart Gale" userId="3647ddd2-6040-41ae-a96d-232c23482af8" providerId="ADAL" clId="{29F2399E-88AE-4A87-AF31-7E700A6899AD}"/>
    <pc:docChg chg="undo custSel addSld modSld sldOrd modMainMaster">
      <pc:chgData name="Stewart Gale" userId="3647ddd2-6040-41ae-a96d-232c23482af8" providerId="ADAL" clId="{29F2399E-88AE-4A87-AF31-7E700A6899AD}" dt="2022-01-19T03:23:36.564" v="43" actId="14100"/>
      <pc:docMkLst>
        <pc:docMk/>
      </pc:docMkLst>
      <pc:sldChg chg="modSp">
        <pc:chgData name="Stewart Gale" userId="3647ddd2-6040-41ae-a96d-232c23482af8" providerId="ADAL" clId="{29F2399E-88AE-4A87-AF31-7E700A6899AD}" dt="2022-01-19T03:22:20.881" v="6"/>
        <pc:sldMkLst>
          <pc:docMk/>
          <pc:sldMk cId="3558207282" sldId="259"/>
        </pc:sldMkLst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1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1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1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1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1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1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1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1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1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1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2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2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2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2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2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2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2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2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2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2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3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3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3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3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3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3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3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3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3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3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4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4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4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4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4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4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5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5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5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5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5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5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5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5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5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5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6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6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6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6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6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6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6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6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6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7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8207282" sldId="259"/>
            <ac:spMk id="72" creationId="{00000000-0000-0000-0000-000000000000}"/>
          </ac:spMkLst>
        </pc:s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3558207282" sldId="259"/>
            <ac:grpSpMk id="45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3558207282" sldId="259"/>
            <ac:grpSpMk id="48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3558207282" sldId="259"/>
            <ac:grpSpMk id="67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3558207282" sldId="259"/>
            <ac:grpSpMk id="71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3558207282" sldId="259"/>
            <ac:grpSpMk id="74" creationId="{00000000-0000-0000-0000-000000000000}"/>
          </ac:grpSpMkLst>
        </pc:grp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3558207282" sldId="259"/>
            <ac:cxnSpMk id="46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3558207282" sldId="259"/>
            <ac:cxnSpMk id="47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3558207282" sldId="259"/>
            <ac:cxnSpMk id="73" creationId="{00000000-0000-0000-0000-000000000000}"/>
          </ac:cxnSpMkLst>
        </pc:cxnChg>
      </pc:sldChg>
      <pc:sldChg chg="modSp">
        <pc:chgData name="Stewart Gale" userId="3647ddd2-6040-41ae-a96d-232c23482af8" providerId="ADAL" clId="{29F2399E-88AE-4A87-AF31-7E700A6899AD}" dt="2022-01-19T03:22:20.881" v="6"/>
        <pc:sldMkLst>
          <pc:docMk/>
          <pc:sldMk cId="141456171" sldId="261"/>
        </pc:sldMkLst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1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1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1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1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1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1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1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1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1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1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2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2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2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2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2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2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2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2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2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2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3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3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3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3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3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3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3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3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3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3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4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4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4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4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4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4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5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5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5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5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5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5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5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5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5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5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6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6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6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6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6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6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6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6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6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7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41456171" sldId="261"/>
            <ac:spMk id="72" creationId="{00000000-0000-0000-0000-000000000000}"/>
          </ac:spMkLst>
        </pc:s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141456171" sldId="261"/>
            <ac:grpSpMk id="45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141456171" sldId="261"/>
            <ac:grpSpMk id="48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141456171" sldId="261"/>
            <ac:grpSpMk id="67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141456171" sldId="261"/>
            <ac:grpSpMk id="71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141456171" sldId="261"/>
            <ac:grpSpMk id="74" creationId="{00000000-0000-0000-0000-000000000000}"/>
          </ac:grpSpMkLst>
        </pc:grp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141456171" sldId="261"/>
            <ac:cxnSpMk id="46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141456171" sldId="261"/>
            <ac:cxnSpMk id="47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141456171" sldId="261"/>
            <ac:cxnSpMk id="73" creationId="{00000000-0000-0000-0000-000000000000}"/>
          </ac:cxnSpMkLst>
        </pc:cxnChg>
      </pc:sldChg>
      <pc:sldChg chg="modSp">
        <pc:chgData name="Stewart Gale" userId="3647ddd2-6040-41ae-a96d-232c23482af8" providerId="ADAL" clId="{29F2399E-88AE-4A87-AF31-7E700A6899AD}" dt="2022-01-19T03:22:20.881" v="6"/>
        <pc:sldMkLst>
          <pc:docMk/>
          <pc:sldMk cId="240603148" sldId="263"/>
        </pc:sldMkLst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1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1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1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1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1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1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1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1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1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1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2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2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2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2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2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2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2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2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2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2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3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3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3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3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3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3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3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3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3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3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4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4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4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4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4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4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5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5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5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5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5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5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5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5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5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5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6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6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6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6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6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6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6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6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6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7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40603148" sldId="263"/>
            <ac:spMk id="72" creationId="{00000000-0000-0000-0000-000000000000}"/>
          </ac:spMkLst>
        </pc:s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240603148" sldId="263"/>
            <ac:grpSpMk id="45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240603148" sldId="263"/>
            <ac:grpSpMk id="48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240603148" sldId="263"/>
            <ac:grpSpMk id="67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240603148" sldId="263"/>
            <ac:grpSpMk id="71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240603148" sldId="263"/>
            <ac:grpSpMk id="75" creationId="{00000000-0000-0000-0000-000000000000}"/>
          </ac:grpSpMkLst>
        </pc:grp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240603148" sldId="263"/>
            <ac:cxnSpMk id="46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240603148" sldId="263"/>
            <ac:cxnSpMk id="47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240603148" sldId="263"/>
            <ac:cxnSpMk id="73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240603148" sldId="263"/>
            <ac:cxnSpMk id="74" creationId="{00000000-0000-0000-0000-000000000000}"/>
          </ac:cxnSpMkLst>
        </pc:cxnChg>
      </pc:sldChg>
      <pc:sldChg chg="modSp">
        <pc:chgData name="Stewart Gale" userId="3647ddd2-6040-41ae-a96d-232c23482af8" providerId="ADAL" clId="{29F2399E-88AE-4A87-AF31-7E700A6899AD}" dt="2022-01-19T03:22:20.881" v="6"/>
        <pc:sldMkLst>
          <pc:docMk/>
          <pc:sldMk cId="1086089844" sldId="265"/>
        </pc:sldMkLst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1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1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1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1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1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1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1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1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1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1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2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2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2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2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2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2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2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2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2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2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3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3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3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3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3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3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3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3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3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3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4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4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4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4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4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4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5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5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5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5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5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5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5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5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5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5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6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6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6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6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6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6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6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6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6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7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086089844" sldId="265"/>
            <ac:spMk id="72" creationId="{00000000-0000-0000-0000-000000000000}"/>
          </ac:spMkLst>
        </pc:s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1086089844" sldId="265"/>
            <ac:grpSpMk id="45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1086089844" sldId="265"/>
            <ac:grpSpMk id="48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1086089844" sldId="265"/>
            <ac:grpSpMk id="67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1086089844" sldId="265"/>
            <ac:grpSpMk id="71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1086089844" sldId="265"/>
            <ac:grpSpMk id="75" creationId="{00000000-0000-0000-0000-000000000000}"/>
          </ac:grpSpMkLst>
        </pc:grp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1086089844" sldId="265"/>
            <ac:cxnSpMk id="46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1086089844" sldId="265"/>
            <ac:cxnSpMk id="47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1086089844" sldId="265"/>
            <ac:cxnSpMk id="73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1086089844" sldId="265"/>
            <ac:cxnSpMk id="74" creationId="{00000000-0000-0000-0000-000000000000}"/>
          </ac:cxnSpMkLst>
        </pc:cxnChg>
      </pc:sldChg>
      <pc:sldChg chg="modSp">
        <pc:chgData name="Stewart Gale" userId="3647ddd2-6040-41ae-a96d-232c23482af8" providerId="ADAL" clId="{29F2399E-88AE-4A87-AF31-7E700A6899AD}" dt="2022-01-19T03:22:20.881" v="6"/>
        <pc:sldMkLst>
          <pc:docMk/>
          <pc:sldMk cId="1826200835" sldId="267"/>
        </pc:sldMkLst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1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1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1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1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1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1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1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1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1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1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2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2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2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2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2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2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2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2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2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2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3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3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3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3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3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3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3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3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3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3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4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4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4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4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4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4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5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5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5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5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5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5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5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5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5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5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6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6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6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6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6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6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6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6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6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7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7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826200835" sldId="267"/>
            <ac:spMk id="73" creationId="{00000000-0000-0000-0000-000000000000}"/>
          </ac:spMkLst>
        </pc:s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1826200835" sldId="267"/>
            <ac:grpSpMk id="46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1826200835" sldId="267"/>
            <ac:grpSpMk id="49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1826200835" sldId="267"/>
            <ac:grpSpMk id="68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1826200835" sldId="267"/>
            <ac:grpSpMk id="72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1826200835" sldId="267"/>
            <ac:grpSpMk id="76" creationId="{00000000-0000-0000-0000-000000000000}"/>
          </ac:grpSpMkLst>
        </pc:grp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1826200835" sldId="267"/>
            <ac:cxnSpMk id="47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1826200835" sldId="267"/>
            <ac:cxnSpMk id="48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1826200835" sldId="267"/>
            <ac:cxnSpMk id="74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1826200835" sldId="267"/>
            <ac:cxnSpMk id="75" creationId="{00000000-0000-0000-0000-000000000000}"/>
          </ac:cxnSpMkLst>
        </pc:cxnChg>
      </pc:sldChg>
      <pc:sldChg chg="modSp">
        <pc:chgData name="Stewart Gale" userId="3647ddd2-6040-41ae-a96d-232c23482af8" providerId="ADAL" clId="{29F2399E-88AE-4A87-AF31-7E700A6899AD}" dt="2022-01-19T03:22:20.881" v="6"/>
        <pc:sldMkLst>
          <pc:docMk/>
          <pc:sldMk cId="1921776031" sldId="269"/>
        </pc:sldMkLst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1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1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1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1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1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1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1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1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1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1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2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2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2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2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2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2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2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2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2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2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3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3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3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3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3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3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3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3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3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3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4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4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4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4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4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4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5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5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5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5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5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5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5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5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5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5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6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6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6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6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6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6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6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6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6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7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1776031" sldId="269"/>
            <ac:spMk id="72" creationId="{00000000-0000-0000-0000-000000000000}"/>
          </ac:spMkLst>
        </pc:s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1921776031" sldId="269"/>
            <ac:grpSpMk id="45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1921776031" sldId="269"/>
            <ac:grpSpMk id="48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1921776031" sldId="269"/>
            <ac:grpSpMk id="67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1921776031" sldId="269"/>
            <ac:grpSpMk id="71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1921776031" sldId="269"/>
            <ac:grpSpMk id="74" creationId="{00000000-0000-0000-0000-000000000000}"/>
          </ac:grpSpMkLst>
        </pc:grp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1921776031" sldId="269"/>
            <ac:cxnSpMk id="46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1921776031" sldId="269"/>
            <ac:cxnSpMk id="47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1921776031" sldId="269"/>
            <ac:cxnSpMk id="73" creationId="{00000000-0000-0000-0000-000000000000}"/>
          </ac:cxnSpMkLst>
        </pc:cxnChg>
      </pc:sldChg>
      <pc:sldChg chg="modSp">
        <pc:chgData name="Stewart Gale" userId="3647ddd2-6040-41ae-a96d-232c23482af8" providerId="ADAL" clId="{29F2399E-88AE-4A87-AF31-7E700A6899AD}" dt="2022-01-19T03:22:20.881" v="6"/>
        <pc:sldMkLst>
          <pc:docMk/>
          <pc:sldMk cId="2749952950" sldId="271"/>
        </pc:sldMkLst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1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1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1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1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1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1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1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1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1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1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2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2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2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2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2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2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2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2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2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2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3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3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3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3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3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3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3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3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3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3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4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4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4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4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4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4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5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5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5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5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5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5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5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5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5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5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6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6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6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6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6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6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6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6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6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7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7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749952950" sldId="271"/>
            <ac:spMk id="73" creationId="{00000000-0000-0000-0000-000000000000}"/>
          </ac:spMkLst>
        </pc:s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2749952950" sldId="271"/>
            <ac:grpSpMk id="46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2749952950" sldId="271"/>
            <ac:grpSpMk id="49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2749952950" sldId="271"/>
            <ac:grpSpMk id="68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2749952950" sldId="271"/>
            <ac:grpSpMk id="72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2749952950" sldId="271"/>
            <ac:grpSpMk id="75" creationId="{00000000-0000-0000-0000-000000000000}"/>
          </ac:grpSpMkLst>
        </pc:grp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2749952950" sldId="271"/>
            <ac:cxnSpMk id="47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2749952950" sldId="271"/>
            <ac:cxnSpMk id="48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2749952950" sldId="271"/>
            <ac:cxnSpMk id="74" creationId="{00000000-0000-0000-0000-000000000000}"/>
          </ac:cxnSpMkLst>
        </pc:cxnChg>
      </pc:sldChg>
      <pc:sldChg chg="modSp">
        <pc:chgData name="Stewart Gale" userId="3647ddd2-6040-41ae-a96d-232c23482af8" providerId="ADAL" clId="{29F2399E-88AE-4A87-AF31-7E700A6899AD}" dt="2022-01-19T03:22:20.881" v="6"/>
        <pc:sldMkLst>
          <pc:docMk/>
          <pc:sldMk cId="2596804433" sldId="273"/>
        </pc:sldMkLst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1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1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1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1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1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1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1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1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1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1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2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2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2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2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2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2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2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2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2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2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3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3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3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3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3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3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3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3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3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3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4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4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4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4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4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4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5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5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5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5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5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5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5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5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5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5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6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6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6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6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6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6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6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6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6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7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7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596804433" sldId="273"/>
            <ac:spMk id="73" creationId="{00000000-0000-0000-0000-000000000000}"/>
          </ac:spMkLst>
        </pc:s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2596804433" sldId="273"/>
            <ac:grpSpMk id="46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2596804433" sldId="273"/>
            <ac:grpSpMk id="49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2596804433" sldId="273"/>
            <ac:grpSpMk id="68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2596804433" sldId="273"/>
            <ac:grpSpMk id="72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2596804433" sldId="273"/>
            <ac:grpSpMk id="75" creationId="{00000000-0000-0000-0000-000000000000}"/>
          </ac:grpSpMkLst>
        </pc:grp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2596804433" sldId="273"/>
            <ac:cxnSpMk id="47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2596804433" sldId="273"/>
            <ac:cxnSpMk id="48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2596804433" sldId="273"/>
            <ac:cxnSpMk id="74" creationId="{00000000-0000-0000-0000-000000000000}"/>
          </ac:cxnSpMkLst>
        </pc:cxnChg>
      </pc:sldChg>
      <pc:sldChg chg="modSp">
        <pc:chgData name="Stewart Gale" userId="3647ddd2-6040-41ae-a96d-232c23482af8" providerId="ADAL" clId="{29F2399E-88AE-4A87-AF31-7E700A6899AD}" dt="2022-01-19T03:22:20.881" v="6"/>
        <pc:sldMkLst>
          <pc:docMk/>
          <pc:sldMk cId="3162911554" sldId="275"/>
        </pc:sldMkLst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1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1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1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1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1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1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1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1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1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1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2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2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2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2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2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2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2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2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2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2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3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3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3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3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3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3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3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3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3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3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4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4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4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4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4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4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5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5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5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5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5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5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5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5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5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5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6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6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6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6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6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6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6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6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6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7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162911554" sldId="275"/>
            <ac:spMk id="72" creationId="{00000000-0000-0000-0000-000000000000}"/>
          </ac:spMkLst>
        </pc:s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3162911554" sldId="275"/>
            <ac:grpSpMk id="45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3162911554" sldId="275"/>
            <ac:grpSpMk id="48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3162911554" sldId="275"/>
            <ac:grpSpMk id="67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3162911554" sldId="275"/>
            <ac:grpSpMk id="71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3162911554" sldId="275"/>
            <ac:grpSpMk id="74" creationId="{00000000-0000-0000-0000-000000000000}"/>
          </ac:grpSpMkLst>
        </pc:grp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3162911554" sldId="275"/>
            <ac:cxnSpMk id="46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3162911554" sldId="275"/>
            <ac:cxnSpMk id="47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3162911554" sldId="275"/>
            <ac:cxnSpMk id="73" creationId="{00000000-0000-0000-0000-000000000000}"/>
          </ac:cxnSpMkLst>
        </pc:cxnChg>
      </pc:sldChg>
      <pc:sldChg chg="modSp">
        <pc:chgData name="Stewart Gale" userId="3647ddd2-6040-41ae-a96d-232c23482af8" providerId="ADAL" clId="{29F2399E-88AE-4A87-AF31-7E700A6899AD}" dt="2022-01-19T03:22:20.881" v="6"/>
        <pc:sldMkLst>
          <pc:docMk/>
          <pc:sldMk cId="1926847724" sldId="277"/>
        </pc:sldMkLst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1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1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1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1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1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1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1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1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1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1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2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2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2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2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2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2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2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2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2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2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3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3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3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3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3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3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3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3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3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3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4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4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4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4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4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4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5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5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5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5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5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5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5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5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5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5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6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6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6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6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6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6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6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6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6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7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7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926847724" sldId="277"/>
            <ac:spMk id="73" creationId="{00000000-0000-0000-0000-000000000000}"/>
          </ac:spMkLst>
        </pc:s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1926847724" sldId="277"/>
            <ac:grpSpMk id="46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1926847724" sldId="277"/>
            <ac:grpSpMk id="49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1926847724" sldId="277"/>
            <ac:grpSpMk id="68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1926847724" sldId="277"/>
            <ac:grpSpMk id="72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1926847724" sldId="277"/>
            <ac:grpSpMk id="75" creationId="{00000000-0000-0000-0000-000000000000}"/>
          </ac:grpSpMkLst>
        </pc:grp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1926847724" sldId="277"/>
            <ac:cxnSpMk id="47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1926847724" sldId="277"/>
            <ac:cxnSpMk id="48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1926847724" sldId="277"/>
            <ac:cxnSpMk id="74" creationId="{00000000-0000-0000-0000-000000000000}"/>
          </ac:cxnSpMkLst>
        </pc:cxnChg>
      </pc:sldChg>
      <pc:sldChg chg="modSp">
        <pc:chgData name="Stewart Gale" userId="3647ddd2-6040-41ae-a96d-232c23482af8" providerId="ADAL" clId="{29F2399E-88AE-4A87-AF31-7E700A6899AD}" dt="2022-01-19T03:22:20.881" v="6"/>
        <pc:sldMkLst>
          <pc:docMk/>
          <pc:sldMk cId="1772354907" sldId="280"/>
        </pc:sldMkLst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1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1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1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1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1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1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1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1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1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1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2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2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2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2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2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2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2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2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2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2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3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3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3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3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3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3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3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3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3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3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4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4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4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4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4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4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5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5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5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5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5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5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5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5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5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5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6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6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6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6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6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6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6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6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6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7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72354907" sldId="280"/>
            <ac:spMk id="72" creationId="{00000000-0000-0000-0000-000000000000}"/>
          </ac:spMkLst>
        </pc:s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1772354907" sldId="280"/>
            <ac:grpSpMk id="45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1772354907" sldId="280"/>
            <ac:grpSpMk id="48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1772354907" sldId="280"/>
            <ac:grpSpMk id="67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1772354907" sldId="280"/>
            <ac:grpSpMk id="71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1772354907" sldId="280"/>
            <ac:grpSpMk id="76" creationId="{00000000-0000-0000-0000-000000000000}"/>
          </ac:grpSpMkLst>
        </pc:grp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1772354907" sldId="280"/>
            <ac:cxnSpMk id="46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1772354907" sldId="280"/>
            <ac:cxnSpMk id="47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1772354907" sldId="280"/>
            <ac:cxnSpMk id="73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1772354907" sldId="280"/>
            <ac:cxnSpMk id="74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1772354907" sldId="280"/>
            <ac:cxnSpMk id="75" creationId="{00000000-0000-0000-0000-000000000000}"/>
          </ac:cxnSpMkLst>
        </pc:cxnChg>
      </pc:sldChg>
      <pc:sldChg chg="modSp">
        <pc:chgData name="Stewart Gale" userId="3647ddd2-6040-41ae-a96d-232c23482af8" providerId="ADAL" clId="{29F2399E-88AE-4A87-AF31-7E700A6899AD}" dt="2022-01-19T03:22:20.881" v="6"/>
        <pc:sldMkLst>
          <pc:docMk/>
          <pc:sldMk cId="375197954" sldId="282"/>
        </pc:sldMkLst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1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1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1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1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1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1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1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1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1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1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2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2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2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2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2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2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2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2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2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2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3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3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3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3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3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3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3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3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3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3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4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4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4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4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4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4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5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5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5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5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5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5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5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5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5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5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6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6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6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6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6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6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6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6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6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7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75197954" sldId="282"/>
            <ac:spMk id="72" creationId="{00000000-0000-0000-0000-000000000000}"/>
          </ac:spMkLst>
        </pc:s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375197954" sldId="282"/>
            <ac:grpSpMk id="45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375197954" sldId="282"/>
            <ac:grpSpMk id="48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375197954" sldId="282"/>
            <ac:grpSpMk id="67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375197954" sldId="282"/>
            <ac:grpSpMk id="71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375197954" sldId="282"/>
            <ac:grpSpMk id="76" creationId="{00000000-0000-0000-0000-000000000000}"/>
          </ac:grpSpMkLst>
        </pc:grp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375197954" sldId="282"/>
            <ac:cxnSpMk id="46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375197954" sldId="282"/>
            <ac:cxnSpMk id="47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375197954" sldId="282"/>
            <ac:cxnSpMk id="73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375197954" sldId="282"/>
            <ac:cxnSpMk id="74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375197954" sldId="282"/>
            <ac:cxnSpMk id="75" creationId="{00000000-0000-0000-0000-000000000000}"/>
          </ac:cxnSpMkLst>
        </pc:cxnChg>
      </pc:sldChg>
      <pc:sldChg chg="modSp">
        <pc:chgData name="Stewart Gale" userId="3647ddd2-6040-41ae-a96d-232c23482af8" providerId="ADAL" clId="{29F2399E-88AE-4A87-AF31-7E700A6899AD}" dt="2022-01-19T03:22:20.881" v="6"/>
        <pc:sldMkLst>
          <pc:docMk/>
          <pc:sldMk cId="1134217450" sldId="284"/>
        </pc:sldMkLst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1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1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1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1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1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1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1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1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1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1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2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2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2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2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2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2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2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2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2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2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3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3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3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3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3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3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3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3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3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3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4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4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4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4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4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4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5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5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5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5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5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5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5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5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5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5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6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6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6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6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6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6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6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6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6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7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134217450" sldId="284"/>
            <ac:spMk id="72" creationId="{00000000-0000-0000-0000-000000000000}"/>
          </ac:spMkLst>
        </pc:s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1134217450" sldId="284"/>
            <ac:grpSpMk id="45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1134217450" sldId="284"/>
            <ac:grpSpMk id="48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1134217450" sldId="284"/>
            <ac:grpSpMk id="67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1134217450" sldId="284"/>
            <ac:grpSpMk id="71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1134217450" sldId="284"/>
            <ac:grpSpMk id="74" creationId="{00000000-0000-0000-0000-000000000000}"/>
          </ac:grpSpMkLst>
        </pc:grp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1134217450" sldId="284"/>
            <ac:cxnSpMk id="46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1134217450" sldId="284"/>
            <ac:cxnSpMk id="47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1134217450" sldId="284"/>
            <ac:cxnSpMk id="73" creationId="{00000000-0000-0000-0000-000000000000}"/>
          </ac:cxnSpMkLst>
        </pc:cxnChg>
      </pc:sldChg>
      <pc:sldChg chg="modSp">
        <pc:chgData name="Stewart Gale" userId="3647ddd2-6040-41ae-a96d-232c23482af8" providerId="ADAL" clId="{29F2399E-88AE-4A87-AF31-7E700A6899AD}" dt="2022-01-19T03:22:20.881" v="6"/>
        <pc:sldMkLst>
          <pc:docMk/>
          <pc:sldMk cId="4292322254" sldId="285"/>
        </pc:sldMkLst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1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1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1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1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1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1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1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1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1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1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2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2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2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2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2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2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2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2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2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2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3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3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3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3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3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3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3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3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3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3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4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4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4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4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4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4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5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5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5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5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5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5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5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5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5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5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6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6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6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6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6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6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6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6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6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7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7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92322254" sldId="285"/>
            <ac:spMk id="74" creationId="{00000000-0000-0000-0000-000000000000}"/>
          </ac:spMkLst>
        </pc:s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4292322254" sldId="285"/>
            <ac:grpSpMk id="45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4292322254" sldId="285"/>
            <ac:grpSpMk id="48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4292322254" sldId="285"/>
            <ac:grpSpMk id="67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4292322254" sldId="285"/>
            <ac:grpSpMk id="71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4292322254" sldId="285"/>
            <ac:grpSpMk id="75" creationId="{00000000-0000-0000-0000-000000000000}"/>
          </ac:grpSpMkLst>
        </pc:grp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4292322254" sldId="285"/>
            <ac:cxnSpMk id="46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4292322254" sldId="285"/>
            <ac:cxnSpMk id="47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4292322254" sldId="285"/>
            <ac:cxnSpMk id="73" creationId="{00000000-0000-0000-0000-000000000000}"/>
          </ac:cxnSpMkLst>
        </pc:cxnChg>
      </pc:sldChg>
      <pc:sldChg chg="modSp">
        <pc:chgData name="Stewart Gale" userId="3647ddd2-6040-41ae-a96d-232c23482af8" providerId="ADAL" clId="{29F2399E-88AE-4A87-AF31-7E700A6899AD}" dt="2022-01-19T03:22:20.881" v="6"/>
        <pc:sldMkLst>
          <pc:docMk/>
          <pc:sldMk cId="2654182849" sldId="286"/>
        </pc:sldMkLst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1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1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1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1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1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1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1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1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1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1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2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2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2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2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2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2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2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2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2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2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3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3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3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3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3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3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3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3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3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3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4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4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4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4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4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4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5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5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5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5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5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5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5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5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5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5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6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6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6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6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6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6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6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6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6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7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2654182849" sldId="286"/>
            <ac:spMk id="72" creationId="{00000000-0000-0000-0000-000000000000}"/>
          </ac:spMkLst>
        </pc:s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2654182849" sldId="286"/>
            <ac:grpSpMk id="45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2654182849" sldId="286"/>
            <ac:grpSpMk id="48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2654182849" sldId="286"/>
            <ac:grpSpMk id="67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2654182849" sldId="286"/>
            <ac:grpSpMk id="71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2654182849" sldId="286"/>
            <ac:grpSpMk id="75" creationId="{00000000-0000-0000-0000-000000000000}"/>
          </ac:grpSpMkLst>
        </pc:grp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2654182849" sldId="286"/>
            <ac:cxnSpMk id="46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2654182849" sldId="286"/>
            <ac:cxnSpMk id="47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2654182849" sldId="286"/>
            <ac:cxnSpMk id="73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2654182849" sldId="286"/>
            <ac:cxnSpMk id="74" creationId="{00000000-0000-0000-0000-000000000000}"/>
          </ac:cxnSpMkLst>
        </pc:cxnChg>
      </pc:sldChg>
      <pc:sldChg chg="modSp">
        <pc:chgData name="Stewart Gale" userId="3647ddd2-6040-41ae-a96d-232c23482af8" providerId="ADAL" clId="{29F2399E-88AE-4A87-AF31-7E700A6899AD}" dt="2022-01-19T03:22:20.881" v="6"/>
        <pc:sldMkLst>
          <pc:docMk/>
          <pc:sldMk cId="1238997538" sldId="287"/>
        </pc:sldMkLst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1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1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1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1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1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1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1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1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1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1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2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2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2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2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2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2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2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2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2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2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3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3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3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3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3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3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3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3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3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3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4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4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4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4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4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4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5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5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5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5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5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5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5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5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5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5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6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6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6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6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6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6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6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6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6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7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7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238997538" sldId="287"/>
            <ac:spMk id="75" creationId="{00000000-0000-0000-0000-000000000000}"/>
          </ac:spMkLst>
        </pc:s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1238997538" sldId="287"/>
            <ac:grpSpMk id="45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1238997538" sldId="287"/>
            <ac:grpSpMk id="48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1238997538" sldId="287"/>
            <ac:grpSpMk id="67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1238997538" sldId="287"/>
            <ac:grpSpMk id="71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1238997538" sldId="287"/>
            <ac:grpSpMk id="76" creationId="{00000000-0000-0000-0000-000000000000}"/>
          </ac:grpSpMkLst>
        </pc:grp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1238997538" sldId="287"/>
            <ac:cxnSpMk id="46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1238997538" sldId="287"/>
            <ac:cxnSpMk id="47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1238997538" sldId="287"/>
            <ac:cxnSpMk id="73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1238997538" sldId="287"/>
            <ac:cxnSpMk id="74" creationId="{00000000-0000-0000-0000-000000000000}"/>
          </ac:cxnSpMkLst>
        </pc:cxnChg>
      </pc:sldChg>
      <pc:sldChg chg="modSp">
        <pc:chgData name="Stewart Gale" userId="3647ddd2-6040-41ae-a96d-232c23482af8" providerId="ADAL" clId="{29F2399E-88AE-4A87-AF31-7E700A6899AD}" dt="2022-01-19T03:22:20.881" v="6"/>
        <pc:sldMkLst>
          <pc:docMk/>
          <pc:sldMk cId="4239651924" sldId="288"/>
        </pc:sldMkLst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1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1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1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1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1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1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1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1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1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1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2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2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2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2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2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2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2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2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2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2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3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3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3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3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3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3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3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3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3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3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4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4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4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4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4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4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5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5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5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5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5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5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5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5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5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5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6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6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6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6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6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6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6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6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6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7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7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4239651924" sldId="288"/>
            <ac:spMk id="73" creationId="{00000000-0000-0000-0000-000000000000}"/>
          </ac:spMkLst>
        </pc:s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4239651924" sldId="288"/>
            <ac:grpSpMk id="46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4239651924" sldId="288"/>
            <ac:grpSpMk id="49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4239651924" sldId="288"/>
            <ac:grpSpMk id="68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4239651924" sldId="288"/>
            <ac:grpSpMk id="72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4239651924" sldId="288"/>
            <ac:grpSpMk id="75" creationId="{00000000-0000-0000-0000-000000000000}"/>
          </ac:grpSpMkLst>
        </pc:grp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4239651924" sldId="288"/>
            <ac:cxnSpMk id="47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4239651924" sldId="288"/>
            <ac:cxnSpMk id="48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4239651924" sldId="288"/>
            <ac:cxnSpMk id="74" creationId="{00000000-0000-0000-0000-000000000000}"/>
          </ac:cxnSpMkLst>
        </pc:cxnChg>
      </pc:sldChg>
      <pc:sldChg chg="modSp">
        <pc:chgData name="Stewart Gale" userId="3647ddd2-6040-41ae-a96d-232c23482af8" providerId="ADAL" clId="{29F2399E-88AE-4A87-AF31-7E700A6899AD}" dt="2022-01-19T03:22:20.881" v="6"/>
        <pc:sldMkLst>
          <pc:docMk/>
          <pc:sldMk cId="3406103842" sldId="289"/>
        </pc:sldMkLst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1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1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1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1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1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1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1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1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1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1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2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2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2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2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2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2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2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2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2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2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3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3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3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3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3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3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3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3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3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3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4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4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4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4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4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4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5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5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5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5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5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5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5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5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5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5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6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6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6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6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6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6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6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6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6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7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7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7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406103842" sldId="289"/>
            <ac:spMk id="75" creationId="{00000000-0000-0000-0000-000000000000}"/>
          </ac:spMkLst>
        </pc:s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3406103842" sldId="289"/>
            <ac:grpSpMk id="46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3406103842" sldId="289"/>
            <ac:grpSpMk id="49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3406103842" sldId="289"/>
            <ac:grpSpMk id="68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3406103842" sldId="289"/>
            <ac:grpSpMk id="72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3406103842" sldId="289"/>
            <ac:grpSpMk id="76" creationId="{00000000-0000-0000-0000-000000000000}"/>
          </ac:grpSpMkLst>
        </pc:grp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3406103842" sldId="289"/>
            <ac:cxnSpMk id="47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3406103842" sldId="289"/>
            <ac:cxnSpMk id="48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3406103842" sldId="289"/>
            <ac:cxnSpMk id="74" creationId="{00000000-0000-0000-0000-000000000000}"/>
          </ac:cxnSpMkLst>
        </pc:cxnChg>
      </pc:sldChg>
      <pc:sldChg chg="modSp">
        <pc:chgData name="Stewart Gale" userId="3647ddd2-6040-41ae-a96d-232c23482af8" providerId="ADAL" clId="{29F2399E-88AE-4A87-AF31-7E700A6899AD}" dt="2022-01-19T03:22:20.881" v="6"/>
        <pc:sldMkLst>
          <pc:docMk/>
          <pc:sldMk cId="3557324094" sldId="290"/>
        </pc:sldMkLst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1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1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1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1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1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1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1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1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1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1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2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2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2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2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2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2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2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2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2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2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3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3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3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3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3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3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3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3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3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3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4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4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4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4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4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4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5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5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5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5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5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5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5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5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5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5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6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6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6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6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6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6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6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6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6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7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3557324094" sldId="290"/>
            <ac:spMk id="72" creationId="{00000000-0000-0000-0000-000000000000}"/>
          </ac:spMkLst>
        </pc:s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3557324094" sldId="290"/>
            <ac:grpSpMk id="45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3557324094" sldId="290"/>
            <ac:grpSpMk id="48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3557324094" sldId="290"/>
            <ac:grpSpMk id="67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3557324094" sldId="290"/>
            <ac:grpSpMk id="71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3557324094" sldId="290"/>
            <ac:grpSpMk id="76" creationId="{00000000-0000-0000-0000-000000000000}"/>
          </ac:grpSpMkLst>
        </pc:grp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3557324094" sldId="290"/>
            <ac:cxnSpMk id="46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3557324094" sldId="290"/>
            <ac:cxnSpMk id="47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3557324094" sldId="290"/>
            <ac:cxnSpMk id="73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3557324094" sldId="290"/>
            <ac:cxnSpMk id="74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3557324094" sldId="290"/>
            <ac:cxnSpMk id="75" creationId="{00000000-0000-0000-0000-000000000000}"/>
          </ac:cxnSpMkLst>
        </pc:cxnChg>
      </pc:sldChg>
      <pc:sldChg chg="modSp">
        <pc:chgData name="Stewart Gale" userId="3647ddd2-6040-41ae-a96d-232c23482af8" providerId="ADAL" clId="{29F2399E-88AE-4A87-AF31-7E700A6899AD}" dt="2022-01-19T03:22:20.881" v="6"/>
        <pc:sldMkLst>
          <pc:docMk/>
          <pc:sldMk cId="171040845" sldId="291"/>
        </pc:sldMkLst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1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1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1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1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1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1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1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1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1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1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2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2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2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2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2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2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2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2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2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2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3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3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3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3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3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3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3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3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3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3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4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4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4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4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4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4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5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5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5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5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5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5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5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5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5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5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6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61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6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6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6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6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6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68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69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70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7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76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77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k cId="171040845" sldId="291"/>
            <ac:spMk id="78" creationId="{00000000-0000-0000-0000-000000000000}"/>
          </ac:spMkLst>
        </pc:s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171040845" sldId="291"/>
            <ac:grpSpMk id="45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171040845" sldId="291"/>
            <ac:grpSpMk id="48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171040845" sldId="291"/>
            <ac:grpSpMk id="67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171040845" sldId="291"/>
            <ac:grpSpMk id="71" creationId="{00000000-0000-0000-0000-000000000000}"/>
          </ac:grpSpMkLst>
        </pc:grpChg>
        <pc:grpChg chg="mod">
          <ac:chgData name="Stewart Gale" userId="3647ddd2-6040-41ae-a96d-232c23482af8" providerId="ADAL" clId="{29F2399E-88AE-4A87-AF31-7E700A6899AD}" dt="2022-01-19T03:22:20.881" v="6"/>
          <ac:grpSpMkLst>
            <pc:docMk/>
            <pc:sldMk cId="171040845" sldId="291"/>
            <ac:grpSpMk id="79" creationId="{00000000-0000-0000-0000-000000000000}"/>
          </ac:grpSpMkLst>
        </pc:grp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171040845" sldId="291"/>
            <ac:cxnSpMk id="46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171040845" sldId="291"/>
            <ac:cxnSpMk id="47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171040845" sldId="291"/>
            <ac:cxnSpMk id="73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171040845" sldId="291"/>
            <ac:cxnSpMk id="74" creationId="{00000000-0000-0000-0000-000000000000}"/>
          </ac:cxnSpMkLst>
        </pc:cxnChg>
        <pc:cxnChg chg="mod">
          <ac:chgData name="Stewart Gale" userId="3647ddd2-6040-41ae-a96d-232c23482af8" providerId="ADAL" clId="{29F2399E-88AE-4A87-AF31-7E700A6899AD}" dt="2022-01-19T03:22:20.881" v="6"/>
          <ac:cxnSpMkLst>
            <pc:docMk/>
            <pc:sldMk cId="171040845" sldId="291"/>
            <ac:cxnSpMk id="75" creationId="{00000000-0000-0000-0000-000000000000}"/>
          </ac:cxnSpMkLst>
        </pc:cxnChg>
      </pc:sldChg>
      <pc:sldChg chg="addSp modSp new mod ord">
        <pc:chgData name="Stewart Gale" userId="3647ddd2-6040-41ae-a96d-232c23482af8" providerId="ADAL" clId="{29F2399E-88AE-4A87-AF31-7E700A6899AD}" dt="2022-01-19T03:22:31.402" v="9" actId="14100"/>
        <pc:sldMkLst>
          <pc:docMk/>
          <pc:sldMk cId="1194580353" sldId="292"/>
        </pc:sldMkLst>
        <pc:picChg chg="add mod modCrop">
          <ac:chgData name="Stewart Gale" userId="3647ddd2-6040-41ae-a96d-232c23482af8" providerId="ADAL" clId="{29F2399E-88AE-4A87-AF31-7E700A6899AD}" dt="2022-01-19T03:22:31.402" v="9" actId="14100"/>
          <ac:picMkLst>
            <pc:docMk/>
            <pc:sldMk cId="1194580353" sldId="292"/>
            <ac:picMk id="3" creationId="{8354325F-758D-4C73-BED8-FD48A3FFF8D4}"/>
          </ac:picMkLst>
        </pc:picChg>
      </pc:sldChg>
      <pc:sldChg chg="addSp delSp modSp new mod ord">
        <pc:chgData name="Stewart Gale" userId="3647ddd2-6040-41ae-a96d-232c23482af8" providerId="ADAL" clId="{29F2399E-88AE-4A87-AF31-7E700A6899AD}" dt="2022-01-19T03:23:05.502" v="33" actId="1076"/>
        <pc:sldMkLst>
          <pc:docMk/>
          <pc:sldMk cId="2687822755" sldId="293"/>
        </pc:sldMkLst>
        <pc:spChg chg="del">
          <ac:chgData name="Stewart Gale" userId="3647ddd2-6040-41ae-a96d-232c23482af8" providerId="ADAL" clId="{29F2399E-88AE-4A87-AF31-7E700A6899AD}" dt="2022-01-19T03:22:45.724" v="13" actId="478"/>
          <ac:spMkLst>
            <pc:docMk/>
            <pc:sldMk cId="2687822755" sldId="293"/>
            <ac:spMk id="2" creationId="{40A21E1D-98E5-4534-B8AF-5F7C5C325255}"/>
          </ac:spMkLst>
        </pc:spChg>
        <pc:spChg chg="del">
          <ac:chgData name="Stewart Gale" userId="3647ddd2-6040-41ae-a96d-232c23482af8" providerId="ADAL" clId="{29F2399E-88AE-4A87-AF31-7E700A6899AD}" dt="2022-01-19T03:22:45.724" v="13" actId="478"/>
          <ac:spMkLst>
            <pc:docMk/>
            <pc:sldMk cId="2687822755" sldId="293"/>
            <ac:spMk id="3" creationId="{5AFC363A-1B22-4845-B4B9-BF8AEA90EE14}"/>
          </ac:spMkLst>
        </pc:spChg>
        <pc:spChg chg="add mod">
          <ac:chgData name="Stewart Gale" userId="3647ddd2-6040-41ae-a96d-232c23482af8" providerId="ADAL" clId="{29F2399E-88AE-4A87-AF31-7E700A6899AD}" dt="2022-01-19T03:23:05.502" v="33" actId="1076"/>
          <ac:spMkLst>
            <pc:docMk/>
            <pc:sldMk cId="2687822755" sldId="293"/>
            <ac:spMk id="4" creationId="{2B979333-49BE-4EAA-8CEE-95FCCDB8410B}"/>
          </ac:spMkLst>
        </pc:spChg>
      </pc:sldChg>
      <pc:sldChg chg="addSp modSp new mod">
        <pc:chgData name="Stewart Gale" userId="3647ddd2-6040-41ae-a96d-232c23482af8" providerId="ADAL" clId="{29F2399E-88AE-4A87-AF31-7E700A6899AD}" dt="2022-01-19T03:23:36.564" v="43" actId="14100"/>
        <pc:sldMkLst>
          <pc:docMk/>
          <pc:sldMk cId="1604067983" sldId="294"/>
        </pc:sldMkLst>
        <pc:picChg chg="add mod modCrop">
          <ac:chgData name="Stewart Gale" userId="3647ddd2-6040-41ae-a96d-232c23482af8" providerId="ADAL" clId="{29F2399E-88AE-4A87-AF31-7E700A6899AD}" dt="2022-01-19T03:23:36.564" v="43" actId="14100"/>
          <ac:picMkLst>
            <pc:docMk/>
            <pc:sldMk cId="1604067983" sldId="294"/>
            <ac:picMk id="3" creationId="{7CB018B1-50FF-4AAC-BE2C-B625FF2EC0D3}"/>
          </ac:picMkLst>
        </pc:picChg>
      </pc:sldChg>
      <pc:sldMasterChg chg="modSp modSldLayout">
        <pc:chgData name="Stewart Gale" userId="3647ddd2-6040-41ae-a96d-232c23482af8" providerId="ADAL" clId="{29F2399E-88AE-4A87-AF31-7E700A6899AD}" dt="2022-01-19T03:22:20.881" v="6"/>
        <pc:sldMasterMkLst>
          <pc:docMk/>
          <pc:sldMasterMk cId="1153428108" sldId="2147483648"/>
        </pc:sldMasterMkLst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asterMk cId="1153428108" sldId="2147483648"/>
            <ac:spMk id="2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asterMk cId="1153428108" sldId="2147483648"/>
            <ac:spMk id="3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asterMk cId="1153428108" sldId="2147483648"/>
            <ac:spMk id="4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asterMk cId="1153428108" sldId="2147483648"/>
            <ac:spMk id="5" creationId="{00000000-0000-0000-0000-000000000000}"/>
          </ac:spMkLst>
        </pc:spChg>
        <pc:spChg chg="mod">
          <ac:chgData name="Stewart Gale" userId="3647ddd2-6040-41ae-a96d-232c23482af8" providerId="ADAL" clId="{29F2399E-88AE-4A87-AF31-7E700A6899AD}" dt="2022-01-19T03:22:20.881" v="6"/>
          <ac:spMkLst>
            <pc:docMk/>
            <pc:sldMasterMk cId="1153428108" sldId="2147483648"/>
            <ac:spMk id="6" creationId="{00000000-0000-0000-0000-000000000000}"/>
          </ac:spMkLst>
        </pc:spChg>
        <pc:sldLayoutChg chg="modSp">
          <pc:chgData name="Stewart Gale" userId="3647ddd2-6040-41ae-a96d-232c23482af8" providerId="ADAL" clId="{29F2399E-88AE-4A87-AF31-7E700A6899AD}" dt="2022-01-19T03:22:20.881" v="6"/>
          <pc:sldLayoutMkLst>
            <pc:docMk/>
            <pc:sldMasterMk cId="1153428108" sldId="2147483648"/>
            <pc:sldLayoutMk cId="1981339014" sldId="2147483649"/>
          </pc:sldLayoutMkLst>
          <pc:spChg chg="mod">
            <ac:chgData name="Stewart Gale" userId="3647ddd2-6040-41ae-a96d-232c23482af8" providerId="ADAL" clId="{29F2399E-88AE-4A87-AF31-7E700A6899AD}" dt="2022-01-19T03:22:20.881" v="6"/>
            <ac:spMkLst>
              <pc:docMk/>
              <pc:sldMasterMk cId="1153428108" sldId="2147483648"/>
              <pc:sldLayoutMk cId="1981339014" sldId="2147483649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29F2399E-88AE-4A87-AF31-7E700A6899AD}" dt="2022-01-19T03:22:20.881" v="6"/>
            <ac:spMkLst>
              <pc:docMk/>
              <pc:sldMasterMk cId="1153428108" sldId="2147483648"/>
              <pc:sldLayoutMk cId="1981339014" sldId="2147483649"/>
              <ac:spMk id="3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29F2399E-88AE-4A87-AF31-7E700A6899AD}" dt="2022-01-19T03:22:20.881" v="6"/>
          <pc:sldLayoutMkLst>
            <pc:docMk/>
            <pc:sldMasterMk cId="1153428108" sldId="2147483648"/>
            <pc:sldLayoutMk cId="3156160482" sldId="2147483651"/>
          </pc:sldLayoutMkLst>
          <pc:spChg chg="mod">
            <ac:chgData name="Stewart Gale" userId="3647ddd2-6040-41ae-a96d-232c23482af8" providerId="ADAL" clId="{29F2399E-88AE-4A87-AF31-7E700A6899AD}" dt="2022-01-19T03:22:20.881" v="6"/>
            <ac:spMkLst>
              <pc:docMk/>
              <pc:sldMasterMk cId="1153428108" sldId="2147483648"/>
              <pc:sldLayoutMk cId="3156160482" sldId="2147483651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29F2399E-88AE-4A87-AF31-7E700A6899AD}" dt="2022-01-19T03:22:20.881" v="6"/>
            <ac:spMkLst>
              <pc:docMk/>
              <pc:sldMasterMk cId="1153428108" sldId="2147483648"/>
              <pc:sldLayoutMk cId="3156160482" sldId="2147483651"/>
              <ac:spMk id="3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29F2399E-88AE-4A87-AF31-7E700A6899AD}" dt="2022-01-19T03:22:20.881" v="6"/>
          <pc:sldLayoutMkLst>
            <pc:docMk/>
            <pc:sldMasterMk cId="1153428108" sldId="2147483648"/>
            <pc:sldLayoutMk cId="1047193586" sldId="2147483652"/>
          </pc:sldLayoutMkLst>
          <pc:spChg chg="mod">
            <ac:chgData name="Stewart Gale" userId="3647ddd2-6040-41ae-a96d-232c23482af8" providerId="ADAL" clId="{29F2399E-88AE-4A87-AF31-7E700A6899AD}" dt="2022-01-19T03:22:20.881" v="6"/>
            <ac:spMkLst>
              <pc:docMk/>
              <pc:sldMasterMk cId="1153428108" sldId="2147483648"/>
              <pc:sldLayoutMk cId="1047193586" sldId="2147483652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29F2399E-88AE-4A87-AF31-7E700A6899AD}" dt="2022-01-19T03:22:20.881" v="6"/>
            <ac:spMkLst>
              <pc:docMk/>
              <pc:sldMasterMk cId="1153428108" sldId="2147483648"/>
              <pc:sldLayoutMk cId="1047193586" sldId="2147483652"/>
              <ac:spMk id="4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29F2399E-88AE-4A87-AF31-7E700A6899AD}" dt="2022-01-19T03:22:20.881" v="6"/>
          <pc:sldLayoutMkLst>
            <pc:docMk/>
            <pc:sldMasterMk cId="1153428108" sldId="2147483648"/>
            <pc:sldLayoutMk cId="4292365681" sldId="2147483653"/>
          </pc:sldLayoutMkLst>
          <pc:spChg chg="mod">
            <ac:chgData name="Stewart Gale" userId="3647ddd2-6040-41ae-a96d-232c23482af8" providerId="ADAL" clId="{29F2399E-88AE-4A87-AF31-7E700A6899AD}" dt="2022-01-19T03:22:20.881" v="6"/>
            <ac:spMkLst>
              <pc:docMk/>
              <pc:sldMasterMk cId="1153428108" sldId="2147483648"/>
              <pc:sldLayoutMk cId="4292365681" sldId="2147483653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29F2399E-88AE-4A87-AF31-7E700A6899AD}" dt="2022-01-19T03:22:20.881" v="6"/>
            <ac:spMkLst>
              <pc:docMk/>
              <pc:sldMasterMk cId="1153428108" sldId="2147483648"/>
              <pc:sldLayoutMk cId="4292365681" sldId="2147483653"/>
              <ac:spMk id="4" creationId="{00000000-0000-0000-0000-000000000000}"/>
            </ac:spMkLst>
          </pc:spChg>
          <pc:spChg chg="mod">
            <ac:chgData name="Stewart Gale" userId="3647ddd2-6040-41ae-a96d-232c23482af8" providerId="ADAL" clId="{29F2399E-88AE-4A87-AF31-7E700A6899AD}" dt="2022-01-19T03:22:20.881" v="6"/>
            <ac:spMkLst>
              <pc:docMk/>
              <pc:sldMasterMk cId="1153428108" sldId="2147483648"/>
              <pc:sldLayoutMk cId="4292365681" sldId="2147483653"/>
              <ac:spMk id="5" creationId="{00000000-0000-0000-0000-000000000000}"/>
            </ac:spMkLst>
          </pc:spChg>
          <pc:spChg chg="mod">
            <ac:chgData name="Stewart Gale" userId="3647ddd2-6040-41ae-a96d-232c23482af8" providerId="ADAL" clId="{29F2399E-88AE-4A87-AF31-7E700A6899AD}" dt="2022-01-19T03:22:20.881" v="6"/>
            <ac:spMkLst>
              <pc:docMk/>
              <pc:sldMasterMk cId="1153428108" sldId="2147483648"/>
              <pc:sldLayoutMk cId="4292365681" sldId="2147483653"/>
              <ac:spMk id="6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29F2399E-88AE-4A87-AF31-7E700A6899AD}" dt="2022-01-19T03:22:20.881" v="6"/>
          <pc:sldLayoutMkLst>
            <pc:docMk/>
            <pc:sldMasterMk cId="1153428108" sldId="2147483648"/>
            <pc:sldLayoutMk cId="2085974500" sldId="2147483656"/>
          </pc:sldLayoutMkLst>
          <pc:spChg chg="mod">
            <ac:chgData name="Stewart Gale" userId="3647ddd2-6040-41ae-a96d-232c23482af8" providerId="ADAL" clId="{29F2399E-88AE-4A87-AF31-7E700A6899AD}" dt="2022-01-19T03:22:20.881" v="6"/>
            <ac:spMkLst>
              <pc:docMk/>
              <pc:sldMasterMk cId="1153428108" sldId="2147483648"/>
              <pc:sldLayoutMk cId="2085974500" sldId="2147483656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29F2399E-88AE-4A87-AF31-7E700A6899AD}" dt="2022-01-19T03:22:20.881" v="6"/>
            <ac:spMkLst>
              <pc:docMk/>
              <pc:sldMasterMk cId="1153428108" sldId="2147483648"/>
              <pc:sldLayoutMk cId="2085974500" sldId="2147483656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29F2399E-88AE-4A87-AF31-7E700A6899AD}" dt="2022-01-19T03:22:20.881" v="6"/>
            <ac:spMkLst>
              <pc:docMk/>
              <pc:sldMasterMk cId="1153428108" sldId="2147483648"/>
              <pc:sldLayoutMk cId="2085974500" sldId="2147483656"/>
              <ac:spMk id="4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29F2399E-88AE-4A87-AF31-7E700A6899AD}" dt="2022-01-19T03:22:20.881" v="6"/>
          <pc:sldLayoutMkLst>
            <pc:docMk/>
            <pc:sldMasterMk cId="1153428108" sldId="2147483648"/>
            <pc:sldLayoutMk cId="118792659" sldId="2147483657"/>
          </pc:sldLayoutMkLst>
          <pc:spChg chg="mod">
            <ac:chgData name="Stewart Gale" userId="3647ddd2-6040-41ae-a96d-232c23482af8" providerId="ADAL" clId="{29F2399E-88AE-4A87-AF31-7E700A6899AD}" dt="2022-01-19T03:22:20.881" v="6"/>
            <ac:spMkLst>
              <pc:docMk/>
              <pc:sldMasterMk cId="1153428108" sldId="2147483648"/>
              <pc:sldLayoutMk cId="118792659" sldId="2147483657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29F2399E-88AE-4A87-AF31-7E700A6899AD}" dt="2022-01-19T03:22:20.881" v="6"/>
            <ac:spMkLst>
              <pc:docMk/>
              <pc:sldMasterMk cId="1153428108" sldId="2147483648"/>
              <pc:sldLayoutMk cId="118792659" sldId="2147483657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29F2399E-88AE-4A87-AF31-7E700A6899AD}" dt="2022-01-19T03:22:20.881" v="6"/>
            <ac:spMkLst>
              <pc:docMk/>
              <pc:sldMasterMk cId="1153428108" sldId="2147483648"/>
              <pc:sldLayoutMk cId="118792659" sldId="2147483657"/>
              <ac:spMk id="4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29F2399E-88AE-4A87-AF31-7E700A6899AD}" dt="2022-01-19T03:22:20.881" v="6"/>
          <pc:sldLayoutMkLst>
            <pc:docMk/>
            <pc:sldMasterMk cId="1153428108" sldId="2147483648"/>
            <pc:sldLayoutMk cId="1475463572" sldId="2147483659"/>
          </pc:sldLayoutMkLst>
          <pc:spChg chg="mod">
            <ac:chgData name="Stewart Gale" userId="3647ddd2-6040-41ae-a96d-232c23482af8" providerId="ADAL" clId="{29F2399E-88AE-4A87-AF31-7E700A6899AD}" dt="2022-01-19T03:22:20.881" v="6"/>
            <ac:spMkLst>
              <pc:docMk/>
              <pc:sldMasterMk cId="1153428108" sldId="2147483648"/>
              <pc:sldLayoutMk cId="1475463572" sldId="2147483659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29F2399E-88AE-4A87-AF31-7E700A6899AD}" dt="2022-01-19T03:22:20.881" v="6"/>
            <ac:spMkLst>
              <pc:docMk/>
              <pc:sldMasterMk cId="1153428108" sldId="2147483648"/>
              <pc:sldLayoutMk cId="1475463572" sldId="2147483659"/>
              <ac:spMk id="3" creationId="{00000000-0000-0000-0000-000000000000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15961" y="2367142"/>
            <a:ext cx="11514217" cy="16333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31921" y="4318001"/>
            <a:ext cx="9482297" cy="19473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0CDC-4C5E-417F-A9AE-A98B7AA03E7A}" type="datetimeFigureOut">
              <a:rPr lang="en-GB" smtClean="0"/>
              <a:t>02/10/2023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ACCEC-C1AC-4E8C-A9ED-250DBAD95D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1339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0CDC-4C5E-417F-A9AE-A98B7AA03E7A}" type="datetimeFigureOut">
              <a:rPr lang="en-GB" smtClean="0"/>
              <a:t>02/10/2023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ACCEC-C1AC-4E8C-A9ED-250DBAD95D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84005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052" y="4896558"/>
            <a:ext cx="11514217" cy="151341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0052" y="3229682"/>
            <a:ext cx="11514217" cy="1666874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0CDC-4C5E-417F-A9AE-A98B7AA03E7A}" type="datetimeFigureOut">
              <a:rPr lang="en-GB" smtClean="0"/>
              <a:t>02/10/2023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ACCEC-C1AC-4E8C-A9ED-250DBAD95D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6160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08" y="1778002"/>
            <a:ext cx="5982877" cy="502884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5955" y="1778002"/>
            <a:ext cx="5982877" cy="502884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0CDC-4C5E-417F-A9AE-A98B7AA03E7A}" type="datetimeFigureOut">
              <a:rPr lang="en-GB" smtClean="0"/>
              <a:t>02/10/2023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ACCEC-C1AC-4E8C-A9ED-250DBAD95D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71935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07" y="1705681"/>
            <a:ext cx="5985230" cy="71084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07" y="2416528"/>
            <a:ext cx="5985230" cy="43903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1253" y="1705681"/>
            <a:ext cx="5987581" cy="71084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881253" y="2416528"/>
            <a:ext cx="5987581" cy="43903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0CDC-4C5E-417F-A9AE-A98B7AA03E7A}" type="datetimeFigureOut">
              <a:rPr lang="en-GB" smtClean="0"/>
              <a:t>02/10/2023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ACCEC-C1AC-4E8C-A9ED-250DBAD95D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2365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0CDC-4C5E-417F-A9AE-A98B7AA03E7A}" type="datetimeFigureOut">
              <a:rPr lang="en-GB" smtClean="0"/>
              <a:t>02/10/2023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ACCEC-C1AC-4E8C-A9ED-250DBAD95D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2667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0CDC-4C5E-417F-A9AE-A98B7AA03E7A}" type="datetimeFigureOut">
              <a:rPr lang="en-GB" smtClean="0"/>
              <a:t>02/10/2023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ACCEC-C1AC-4E8C-A9ED-250DBAD95D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8190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08" y="303390"/>
            <a:ext cx="4456586" cy="129116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6164" y="303392"/>
            <a:ext cx="7572667" cy="650345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08" y="1594557"/>
            <a:ext cx="4456586" cy="521229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0CDC-4C5E-417F-A9AE-A98B7AA03E7A}" type="datetimeFigureOut">
              <a:rPr lang="en-GB" smtClean="0"/>
              <a:t>02/10/2023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ACCEC-C1AC-4E8C-A9ED-250DBAD95D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5974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55138" y="5334001"/>
            <a:ext cx="8127683" cy="62970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55138" y="680861"/>
            <a:ext cx="8127683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55138" y="5963710"/>
            <a:ext cx="8127683" cy="8942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0CDC-4C5E-417F-A9AE-A98B7AA03E7A}" type="datetimeFigureOut">
              <a:rPr lang="en-GB" smtClean="0"/>
              <a:t>02/10/2023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ACCEC-C1AC-4E8C-A9ED-250DBAD95D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792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0CDC-4C5E-417F-A9AE-A98B7AA03E7A}" type="datetimeFigureOut">
              <a:rPr lang="en-GB" smtClean="0"/>
              <a:t>02/10/2023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ACCEC-C1AC-4E8C-A9ED-250DBAD95D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06214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20950" y="305155"/>
            <a:ext cx="3047881" cy="650169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09" y="305155"/>
            <a:ext cx="8917875" cy="650169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0CDC-4C5E-417F-A9AE-A98B7AA03E7A}" type="datetimeFigureOut">
              <a:rPr lang="en-GB" smtClean="0"/>
              <a:t>02/10/2023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ACCEC-C1AC-4E8C-A9ED-250DBAD95D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5463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07" y="305153"/>
            <a:ext cx="12191524" cy="127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07" y="1778002"/>
            <a:ext cx="12191524" cy="50288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7309" y="7062613"/>
            <a:ext cx="3160766" cy="4056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510CDC-4C5E-417F-A9AE-A98B7AA03E7A}" type="datetimeFigureOut">
              <a:rPr lang="en-GB" smtClean="0"/>
              <a:t>02/10/2023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28267" y="7062613"/>
            <a:ext cx="4289610" cy="4056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708067" y="7062613"/>
            <a:ext cx="3160766" cy="4056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ACCEC-C1AC-4E8C-A9ED-250DBAD95D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3428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F7781B2-2516-70C9-F3C3-9D5B71C1A9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311" t="11256" r="11570" b="9365"/>
          <a:stretch/>
        </p:blipFill>
        <p:spPr>
          <a:xfrm>
            <a:off x="220341" y="137591"/>
            <a:ext cx="13105456" cy="7463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5803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01C7681-499C-00AE-834B-9A9B8155B53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311" t="9366" r="12200" b="19760"/>
          <a:stretch/>
        </p:blipFill>
        <p:spPr>
          <a:xfrm>
            <a:off x="292349" y="65584"/>
            <a:ext cx="12961440" cy="72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080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7572E22-156F-B9B6-5427-D77A450489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680" t="8420" r="11570" b="12201"/>
          <a:stretch/>
        </p:blipFill>
        <p:spPr>
          <a:xfrm>
            <a:off x="220341" y="137592"/>
            <a:ext cx="12889432" cy="7161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7374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8C1B5A4-6F25-5022-EAF8-186DE149044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311" t="12201" r="10941" b="10311"/>
          <a:stretch/>
        </p:blipFill>
        <p:spPr>
          <a:xfrm>
            <a:off x="148333" y="137591"/>
            <a:ext cx="13177464" cy="7321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6954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B979333-49BE-4EAA-8CEE-95FCCDB8410B}"/>
              </a:ext>
            </a:extLst>
          </p:cNvPr>
          <p:cNvSpPr txBox="1"/>
          <p:nvPr/>
        </p:nvSpPr>
        <p:spPr>
          <a:xfrm>
            <a:off x="2524597" y="2441848"/>
            <a:ext cx="828092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26878227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FC1F78FA-523F-C311-C96D-D8220EA6C9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40"/>
          <a:stretch/>
        </p:blipFill>
        <p:spPr bwMode="auto">
          <a:xfrm>
            <a:off x="724397" y="1361728"/>
            <a:ext cx="12210645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" name="TextBox 74">
            <a:extLst>
              <a:ext uri="{FF2B5EF4-FFF2-40B4-BE49-F238E27FC236}">
                <a16:creationId xmlns:a16="http://schemas.microsoft.com/office/drawing/2014/main" id="{2704E40D-F4C0-D6A9-6C5A-0B64F9D55BD2}"/>
              </a:ext>
            </a:extLst>
          </p:cNvPr>
          <p:cNvSpPr txBox="1"/>
          <p:nvPr/>
        </p:nvSpPr>
        <p:spPr>
          <a:xfrm>
            <a:off x="688393" y="425624"/>
            <a:ext cx="9361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Q1. </a:t>
            </a:r>
          </a:p>
        </p:txBody>
      </p:sp>
    </p:spTree>
    <p:extLst>
      <p:ext uri="{BB962C8B-B14F-4D97-AF65-F5344CB8AC3E}">
        <p14:creationId xmlns:p14="http://schemas.microsoft.com/office/powerpoint/2010/main" val="35582072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extBox 74">
            <a:extLst>
              <a:ext uri="{FF2B5EF4-FFF2-40B4-BE49-F238E27FC236}">
                <a16:creationId xmlns:a16="http://schemas.microsoft.com/office/drawing/2014/main" id="{EEAD4C5B-A44D-F718-4A80-463CC25433FF}"/>
              </a:ext>
            </a:extLst>
          </p:cNvPr>
          <p:cNvSpPr txBox="1"/>
          <p:nvPr/>
        </p:nvSpPr>
        <p:spPr>
          <a:xfrm>
            <a:off x="688393" y="425624"/>
            <a:ext cx="9361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Q2. 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88C056D-6D5B-1895-4ED3-F45CC12622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56"/>
          <a:stretch/>
        </p:blipFill>
        <p:spPr bwMode="auto">
          <a:xfrm>
            <a:off x="380546" y="1433736"/>
            <a:ext cx="12785046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4561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5">
            <a:extLst>
              <a:ext uri="{FF2B5EF4-FFF2-40B4-BE49-F238E27FC236}">
                <a16:creationId xmlns:a16="http://schemas.microsoft.com/office/drawing/2014/main" id="{4CF8F730-D9A7-FC01-219F-944B87DE8E4E}"/>
              </a:ext>
            </a:extLst>
          </p:cNvPr>
          <p:cNvSpPr txBox="1"/>
          <p:nvPr/>
        </p:nvSpPr>
        <p:spPr>
          <a:xfrm>
            <a:off x="688393" y="425624"/>
            <a:ext cx="9361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Q3. 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470031D3-BE4D-95A8-1865-DA084921A6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30"/>
          <a:stretch/>
        </p:blipFill>
        <p:spPr bwMode="auto">
          <a:xfrm>
            <a:off x="149710" y="1217712"/>
            <a:ext cx="6778393" cy="2952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>
            <a:extLst>
              <a:ext uri="{FF2B5EF4-FFF2-40B4-BE49-F238E27FC236}">
                <a16:creationId xmlns:a16="http://schemas.microsoft.com/office/drawing/2014/main" id="{31AE08A3-ABC5-439C-484E-E98AA3D72F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8103" y="641648"/>
            <a:ext cx="6365198" cy="6264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6031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5">
            <a:extLst>
              <a:ext uri="{FF2B5EF4-FFF2-40B4-BE49-F238E27FC236}">
                <a16:creationId xmlns:a16="http://schemas.microsoft.com/office/drawing/2014/main" id="{81090B60-AD5B-5CB3-3E26-0927595380E1}"/>
              </a:ext>
            </a:extLst>
          </p:cNvPr>
          <p:cNvSpPr txBox="1"/>
          <p:nvPr/>
        </p:nvSpPr>
        <p:spPr>
          <a:xfrm>
            <a:off x="688393" y="425624"/>
            <a:ext cx="9361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Q4. 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CEA4C141-6C6F-3D0E-6C4A-2B534320C0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60" t="8000"/>
          <a:stretch/>
        </p:blipFill>
        <p:spPr bwMode="auto">
          <a:xfrm>
            <a:off x="364357" y="1361728"/>
            <a:ext cx="12910860" cy="4032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60898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extBox 76">
            <a:extLst>
              <a:ext uri="{FF2B5EF4-FFF2-40B4-BE49-F238E27FC236}">
                <a16:creationId xmlns:a16="http://schemas.microsoft.com/office/drawing/2014/main" id="{1882C2DC-4EF2-315F-D31E-3185C26154E6}"/>
              </a:ext>
            </a:extLst>
          </p:cNvPr>
          <p:cNvSpPr txBox="1"/>
          <p:nvPr/>
        </p:nvSpPr>
        <p:spPr>
          <a:xfrm>
            <a:off x="688393" y="425624"/>
            <a:ext cx="9361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Q5. 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5846441D-4139-A2DC-D388-EC0ADD6459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81" t="12766"/>
          <a:stretch/>
        </p:blipFill>
        <p:spPr bwMode="auto">
          <a:xfrm>
            <a:off x="287648" y="1289720"/>
            <a:ext cx="5497695" cy="18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951622A-7D85-FC8B-5592-3461077F489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640" t="21208" r="56444" b="21562"/>
          <a:stretch/>
        </p:blipFill>
        <p:spPr>
          <a:xfrm>
            <a:off x="5911973" y="165289"/>
            <a:ext cx="6912768" cy="7289421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54AB857-B062-1006-DF83-01597144AB03}"/>
              </a:ext>
            </a:extLst>
          </p:cNvPr>
          <p:cNvCxnSpPr>
            <a:cxnSpLocks/>
          </p:cNvCxnSpPr>
          <p:nvPr/>
        </p:nvCxnSpPr>
        <p:spPr>
          <a:xfrm flipV="1">
            <a:off x="8357245" y="569640"/>
            <a:ext cx="2448272" cy="5904656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DCAC259-8050-A78D-F73B-9CB54A891145}"/>
              </a:ext>
            </a:extLst>
          </p:cNvPr>
          <p:cNvCxnSpPr>
            <a:cxnSpLocks/>
          </p:cNvCxnSpPr>
          <p:nvPr/>
        </p:nvCxnSpPr>
        <p:spPr>
          <a:xfrm flipV="1">
            <a:off x="8213229" y="2801888"/>
            <a:ext cx="3960440" cy="3456384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95BDC88-56AF-04DB-A7C6-4CC2D3A3353B}"/>
              </a:ext>
            </a:extLst>
          </p:cNvPr>
          <p:cNvCxnSpPr>
            <a:cxnSpLocks/>
          </p:cNvCxnSpPr>
          <p:nvPr/>
        </p:nvCxnSpPr>
        <p:spPr>
          <a:xfrm>
            <a:off x="8933309" y="3305944"/>
            <a:ext cx="3384376" cy="2808312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9316B390-DC7B-7DDB-642C-23244D81BBE2}"/>
              </a:ext>
            </a:extLst>
          </p:cNvPr>
          <p:cNvSpPr/>
          <p:nvPr/>
        </p:nvSpPr>
        <p:spPr>
          <a:xfrm rot="13063264">
            <a:off x="8674398" y="3893555"/>
            <a:ext cx="1101514" cy="2224178"/>
          </a:xfrm>
          <a:prstGeom prst="triangle">
            <a:avLst>
              <a:gd name="adj" fmla="val 46344"/>
            </a:avLst>
          </a:prstGeom>
          <a:solidFill>
            <a:srgbClr val="FF0000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62008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extBox 74">
            <a:extLst>
              <a:ext uri="{FF2B5EF4-FFF2-40B4-BE49-F238E27FC236}">
                <a16:creationId xmlns:a16="http://schemas.microsoft.com/office/drawing/2014/main" id="{AEE3EBB0-89F9-8A76-FB38-ED99EF07DC0F}"/>
              </a:ext>
            </a:extLst>
          </p:cNvPr>
          <p:cNvSpPr txBox="1"/>
          <p:nvPr/>
        </p:nvSpPr>
        <p:spPr>
          <a:xfrm>
            <a:off x="688393" y="425624"/>
            <a:ext cx="9361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Q6. 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425ABFC8-AE4B-8019-6506-369B6B820F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49"/>
          <a:stretch/>
        </p:blipFill>
        <p:spPr bwMode="auto">
          <a:xfrm>
            <a:off x="292349" y="1217712"/>
            <a:ext cx="5040560" cy="2830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C4E6C27-438F-1070-62A7-94D5BB86AF7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3351" t="3720" b="8751"/>
          <a:stretch/>
        </p:blipFill>
        <p:spPr>
          <a:xfrm>
            <a:off x="5908973" y="137592"/>
            <a:ext cx="7056784" cy="734968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9807C1C-C10A-3C0D-73F8-A039A9AED795}"/>
              </a:ext>
            </a:extLst>
          </p:cNvPr>
          <p:cNvSpPr txBox="1"/>
          <p:nvPr/>
        </p:nvSpPr>
        <p:spPr>
          <a:xfrm>
            <a:off x="10301461" y="1361728"/>
            <a:ext cx="2232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rgbClr val="FF0000"/>
                </a:solidFill>
              </a:rPr>
              <a:t>5 and 6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DEEA73F-0D56-9366-290D-A4BF437A3E72}"/>
              </a:ext>
            </a:extLst>
          </p:cNvPr>
          <p:cNvCxnSpPr>
            <a:cxnSpLocks/>
          </p:cNvCxnSpPr>
          <p:nvPr/>
        </p:nvCxnSpPr>
        <p:spPr>
          <a:xfrm>
            <a:off x="7421141" y="6258272"/>
            <a:ext cx="3744416" cy="0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B994401-E166-15B4-532B-1A27CFE6DA45}"/>
              </a:ext>
            </a:extLst>
          </p:cNvPr>
          <p:cNvCxnSpPr>
            <a:cxnSpLocks/>
          </p:cNvCxnSpPr>
          <p:nvPr/>
        </p:nvCxnSpPr>
        <p:spPr>
          <a:xfrm>
            <a:off x="8357245" y="4314056"/>
            <a:ext cx="2808312" cy="2304256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DE2CF7B-BED8-DC6D-C802-EAE21B42852E}"/>
              </a:ext>
            </a:extLst>
          </p:cNvPr>
          <p:cNvCxnSpPr>
            <a:cxnSpLocks/>
          </p:cNvCxnSpPr>
          <p:nvPr/>
        </p:nvCxnSpPr>
        <p:spPr>
          <a:xfrm flipV="1">
            <a:off x="8141221" y="3593976"/>
            <a:ext cx="1296144" cy="3096344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013ED9D2-C521-BA59-4CBD-AA2709DAC412}"/>
              </a:ext>
            </a:extLst>
          </p:cNvPr>
          <p:cNvSpPr/>
          <p:nvPr/>
        </p:nvSpPr>
        <p:spPr>
          <a:xfrm>
            <a:off x="8357245" y="4818113"/>
            <a:ext cx="2376264" cy="1440159"/>
          </a:xfrm>
          <a:prstGeom prst="triangle">
            <a:avLst>
              <a:gd name="adj" fmla="val 24005"/>
            </a:avLst>
          </a:prstGeom>
          <a:solidFill>
            <a:srgbClr val="FF0000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17760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5">
            <a:extLst>
              <a:ext uri="{FF2B5EF4-FFF2-40B4-BE49-F238E27FC236}">
                <a16:creationId xmlns:a16="http://schemas.microsoft.com/office/drawing/2014/main" id="{70DC15F4-E0F8-A623-0923-50CC77263572}"/>
              </a:ext>
            </a:extLst>
          </p:cNvPr>
          <p:cNvSpPr txBox="1"/>
          <p:nvPr/>
        </p:nvSpPr>
        <p:spPr>
          <a:xfrm>
            <a:off x="688393" y="425624"/>
            <a:ext cx="9361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Q7. 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1273A272-78A0-7A47-CEC6-267A9170FA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05"/>
          <a:stretch/>
        </p:blipFill>
        <p:spPr bwMode="auto">
          <a:xfrm>
            <a:off x="364357" y="1471437"/>
            <a:ext cx="4968552" cy="233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102535D-B65C-2667-1CCC-3F8B72528E5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311" t="12202" r="52682" b="19211"/>
          <a:stretch/>
        </p:blipFill>
        <p:spPr>
          <a:xfrm>
            <a:off x="5980981" y="65584"/>
            <a:ext cx="7092788" cy="7422686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AD798C3-5C86-0C48-2165-DFF01496C4CD}"/>
              </a:ext>
            </a:extLst>
          </p:cNvPr>
          <p:cNvCxnSpPr>
            <a:cxnSpLocks/>
          </p:cNvCxnSpPr>
          <p:nvPr/>
        </p:nvCxnSpPr>
        <p:spPr>
          <a:xfrm flipV="1">
            <a:off x="10013429" y="2023893"/>
            <a:ext cx="0" cy="5400600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1A6747D-B3F9-3EBA-6C79-C43C7E2D7C6C}"/>
              </a:ext>
            </a:extLst>
          </p:cNvPr>
          <p:cNvCxnSpPr>
            <a:cxnSpLocks/>
          </p:cNvCxnSpPr>
          <p:nvPr/>
        </p:nvCxnSpPr>
        <p:spPr>
          <a:xfrm flipV="1">
            <a:off x="7565157" y="4976221"/>
            <a:ext cx="4680520" cy="1296144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B07CB7F-C228-1E54-EED6-EDB28AFC254D}"/>
              </a:ext>
            </a:extLst>
          </p:cNvPr>
          <p:cNvCxnSpPr>
            <a:cxnSpLocks/>
          </p:cNvCxnSpPr>
          <p:nvPr/>
        </p:nvCxnSpPr>
        <p:spPr>
          <a:xfrm flipH="1" flipV="1">
            <a:off x="7493149" y="3104013"/>
            <a:ext cx="2520280" cy="4176464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6634EC7E-BB81-33CE-BDBD-E53232DC0D16}"/>
              </a:ext>
            </a:extLst>
          </p:cNvPr>
          <p:cNvSpPr/>
          <p:nvPr/>
        </p:nvSpPr>
        <p:spPr>
          <a:xfrm>
            <a:off x="7493147" y="1904983"/>
            <a:ext cx="2520279" cy="1166221"/>
          </a:xfrm>
          <a:prstGeom prst="rect">
            <a:avLst/>
          </a:prstGeom>
          <a:solidFill>
            <a:srgbClr val="FF00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879FCBC2-1DC5-D59B-4090-F63995566BEA}"/>
              </a:ext>
            </a:extLst>
          </p:cNvPr>
          <p:cNvSpPr/>
          <p:nvPr/>
        </p:nvSpPr>
        <p:spPr>
          <a:xfrm rot="5400000" flipV="1">
            <a:off x="8308037" y="4732967"/>
            <a:ext cx="535270" cy="355103"/>
          </a:xfrm>
          <a:prstGeom prst="triangle">
            <a:avLst>
              <a:gd name="adj" fmla="val 0"/>
            </a:avLst>
          </a:prstGeom>
          <a:solidFill>
            <a:srgbClr val="FF0000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EFF032E-AE7A-E20C-E270-EB05D54D1D2F}"/>
              </a:ext>
            </a:extLst>
          </p:cNvPr>
          <p:cNvSpPr/>
          <p:nvPr/>
        </p:nvSpPr>
        <p:spPr>
          <a:xfrm>
            <a:off x="8143135" y="3040236"/>
            <a:ext cx="1870291" cy="1057796"/>
          </a:xfrm>
          <a:prstGeom prst="rect">
            <a:avLst/>
          </a:prstGeom>
          <a:solidFill>
            <a:srgbClr val="FF00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0583E3D-0EED-0EF6-CEC0-E59388CAE261}"/>
              </a:ext>
            </a:extLst>
          </p:cNvPr>
          <p:cNvSpPr/>
          <p:nvPr/>
        </p:nvSpPr>
        <p:spPr>
          <a:xfrm>
            <a:off x="8753223" y="4107614"/>
            <a:ext cx="1260203" cy="1070540"/>
          </a:xfrm>
          <a:prstGeom prst="rect">
            <a:avLst/>
          </a:prstGeom>
          <a:solidFill>
            <a:srgbClr val="FF00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68BF24DF-A74A-E6DA-901B-B2F80A5A9DC6}"/>
              </a:ext>
            </a:extLst>
          </p:cNvPr>
          <p:cNvSpPr/>
          <p:nvPr/>
        </p:nvSpPr>
        <p:spPr>
          <a:xfrm rot="5400000" flipV="1">
            <a:off x="7989035" y="4256201"/>
            <a:ext cx="642834" cy="381623"/>
          </a:xfrm>
          <a:prstGeom prst="triangle">
            <a:avLst>
              <a:gd name="adj" fmla="val 0"/>
            </a:avLst>
          </a:prstGeom>
          <a:solidFill>
            <a:srgbClr val="FF0000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A271B76E-8CCB-7D83-441A-AD3A2D773BCC}"/>
              </a:ext>
            </a:extLst>
          </p:cNvPr>
          <p:cNvSpPr/>
          <p:nvPr/>
        </p:nvSpPr>
        <p:spPr>
          <a:xfrm rot="5400000" flipV="1">
            <a:off x="7674454" y="3680409"/>
            <a:ext cx="535270" cy="355103"/>
          </a:xfrm>
          <a:prstGeom prst="triangle">
            <a:avLst>
              <a:gd name="adj" fmla="val 0"/>
            </a:avLst>
          </a:prstGeom>
          <a:solidFill>
            <a:srgbClr val="FF0000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D8D5270C-F688-B034-7321-C18B28B78C49}"/>
              </a:ext>
            </a:extLst>
          </p:cNvPr>
          <p:cNvSpPr/>
          <p:nvPr/>
        </p:nvSpPr>
        <p:spPr>
          <a:xfrm rot="5400000" flipV="1">
            <a:off x="7384688" y="3197481"/>
            <a:ext cx="581902" cy="355104"/>
          </a:xfrm>
          <a:prstGeom prst="triangle">
            <a:avLst>
              <a:gd name="adj" fmla="val 0"/>
            </a:avLst>
          </a:prstGeom>
          <a:solidFill>
            <a:srgbClr val="FF0000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FBE12956-9CAE-3B31-4846-7BD54138DCAF}"/>
              </a:ext>
            </a:extLst>
          </p:cNvPr>
          <p:cNvSpPr/>
          <p:nvPr/>
        </p:nvSpPr>
        <p:spPr>
          <a:xfrm rot="5400000" flipV="1">
            <a:off x="8653206" y="5250256"/>
            <a:ext cx="535270" cy="355103"/>
          </a:xfrm>
          <a:prstGeom prst="triangle">
            <a:avLst>
              <a:gd name="adj" fmla="val 0"/>
            </a:avLst>
          </a:prstGeom>
          <a:solidFill>
            <a:srgbClr val="FF0000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E1ED35A9-C7BD-6356-2AB2-802D51906748}"/>
              </a:ext>
            </a:extLst>
          </p:cNvPr>
          <p:cNvSpPr/>
          <p:nvPr/>
        </p:nvSpPr>
        <p:spPr>
          <a:xfrm flipV="1">
            <a:off x="9191250" y="5538191"/>
            <a:ext cx="867060" cy="313573"/>
          </a:xfrm>
          <a:prstGeom prst="triangle">
            <a:avLst>
              <a:gd name="adj" fmla="val 0"/>
            </a:avLst>
          </a:prstGeom>
          <a:solidFill>
            <a:srgbClr val="FF0000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C80224D-DE3E-1A65-6C9B-36081C8FF50E}"/>
              </a:ext>
            </a:extLst>
          </p:cNvPr>
          <p:cNvSpPr/>
          <p:nvPr/>
        </p:nvSpPr>
        <p:spPr>
          <a:xfrm>
            <a:off x="8499017" y="4125593"/>
            <a:ext cx="292192" cy="514081"/>
          </a:xfrm>
          <a:prstGeom prst="rect">
            <a:avLst/>
          </a:prstGeom>
          <a:solidFill>
            <a:srgbClr val="FF00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6ED4696-D34D-DC2C-2F67-2E8A5024EA71}"/>
              </a:ext>
            </a:extLst>
          </p:cNvPr>
          <p:cNvSpPr/>
          <p:nvPr/>
        </p:nvSpPr>
        <p:spPr>
          <a:xfrm>
            <a:off x="7838191" y="3053451"/>
            <a:ext cx="355104" cy="535271"/>
          </a:xfrm>
          <a:prstGeom prst="rect">
            <a:avLst/>
          </a:prstGeom>
          <a:solidFill>
            <a:srgbClr val="FF00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8604DCC-F541-2778-F003-6E638D991AB5}"/>
              </a:ext>
            </a:extLst>
          </p:cNvPr>
          <p:cNvSpPr/>
          <p:nvPr/>
        </p:nvSpPr>
        <p:spPr>
          <a:xfrm>
            <a:off x="9098394" y="5179747"/>
            <a:ext cx="915032" cy="358445"/>
          </a:xfrm>
          <a:prstGeom prst="rect">
            <a:avLst/>
          </a:prstGeom>
          <a:solidFill>
            <a:srgbClr val="FF00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B031187-D155-9F2A-20B7-91E1D7FA81E2}"/>
              </a:ext>
            </a:extLst>
          </p:cNvPr>
          <p:cNvSpPr/>
          <p:nvPr/>
        </p:nvSpPr>
        <p:spPr>
          <a:xfrm>
            <a:off x="9053514" y="5480471"/>
            <a:ext cx="190955" cy="323236"/>
          </a:xfrm>
          <a:prstGeom prst="rect">
            <a:avLst/>
          </a:prstGeom>
          <a:solidFill>
            <a:srgbClr val="FF00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99529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5">
            <a:extLst>
              <a:ext uri="{FF2B5EF4-FFF2-40B4-BE49-F238E27FC236}">
                <a16:creationId xmlns:a16="http://schemas.microsoft.com/office/drawing/2014/main" id="{DD198C55-298B-F329-0ABD-006FAB6D2AB8}"/>
              </a:ext>
            </a:extLst>
          </p:cNvPr>
          <p:cNvSpPr txBox="1"/>
          <p:nvPr/>
        </p:nvSpPr>
        <p:spPr>
          <a:xfrm>
            <a:off x="688393" y="425624"/>
            <a:ext cx="9361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Q8. 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7278C14F-0F25-98B2-2212-3FF5EE9D46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60"/>
          <a:stretch/>
        </p:blipFill>
        <p:spPr bwMode="auto">
          <a:xfrm>
            <a:off x="580381" y="1505744"/>
            <a:ext cx="12657736" cy="3528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68044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</TotalTime>
  <Words>20</Words>
  <Application>Microsoft Office PowerPoint</Application>
  <PresentationFormat>Custom</PresentationFormat>
  <Paragraphs>10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Worthing High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 Lutwyche</dc:creator>
  <cp:lastModifiedBy>Stewart Gale</cp:lastModifiedBy>
  <cp:revision>3</cp:revision>
  <dcterms:created xsi:type="dcterms:W3CDTF">2015-03-25T20:00:53Z</dcterms:created>
  <dcterms:modified xsi:type="dcterms:W3CDTF">2023-10-02T07:15:24Z</dcterms:modified>
</cp:coreProperties>
</file>