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D9C2C-861F-4820-A748-BC1E8D9EBA33}" v="18" dt="2024-05-22T06:25:48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1AD9C2C-861F-4820-A748-BC1E8D9EBA33}"/>
    <pc:docChg chg="custSel addSld delSld modSld">
      <pc:chgData name="Stewart Gale" userId="3647ddd2-6040-41ae-a96d-232c23482af8" providerId="ADAL" clId="{A1AD9C2C-861F-4820-A748-BC1E8D9EBA33}" dt="2024-05-22T06:26:08.504" v="71" actId="14100"/>
      <pc:docMkLst>
        <pc:docMk/>
      </pc:docMkLst>
      <pc:sldChg chg="delSp del mod delAnim">
        <pc:chgData name="Stewart Gale" userId="3647ddd2-6040-41ae-a96d-232c23482af8" providerId="ADAL" clId="{A1AD9C2C-861F-4820-A748-BC1E8D9EBA33}" dt="2024-05-22T06:24:39.123" v="27" actId="47"/>
        <pc:sldMkLst>
          <pc:docMk/>
          <pc:sldMk cId="3127971776" sldId="256"/>
        </pc:sldMkLst>
        <pc:spChg chg="del">
          <ac:chgData name="Stewart Gale" userId="3647ddd2-6040-41ae-a96d-232c23482af8" providerId="ADAL" clId="{A1AD9C2C-861F-4820-A748-BC1E8D9EBA33}" dt="2024-05-22T06:24:29.970" v="23" actId="21"/>
          <ac:spMkLst>
            <pc:docMk/>
            <pc:sldMk cId="3127971776" sldId="256"/>
            <ac:spMk id="9" creationId="{00000000-0000-0000-0000-000000000000}"/>
          </ac:spMkLst>
        </pc:spChg>
        <pc:picChg chg="del">
          <ac:chgData name="Stewart Gale" userId="3647ddd2-6040-41ae-a96d-232c23482af8" providerId="ADAL" clId="{A1AD9C2C-861F-4820-A748-BC1E8D9EBA33}" dt="2024-05-22T06:24:19.047" v="20" actId="478"/>
          <ac:picMkLst>
            <pc:docMk/>
            <pc:sldMk cId="3127971776" sldId="256"/>
            <ac:picMk id="5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4:20.075" v="21" actId="478"/>
          <ac:picMkLst>
            <pc:docMk/>
            <pc:sldMk cId="3127971776" sldId="256"/>
            <ac:picMk id="6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A1AD9C2C-861F-4820-A748-BC1E8D9EBA33}" dt="2024-05-22T06:25:23.750" v="50" actId="1076"/>
        <pc:sldMkLst>
          <pc:docMk/>
          <pc:sldMk cId="1716217926" sldId="257"/>
        </pc:sldMkLst>
        <pc:spChg chg="del">
          <ac:chgData name="Stewart Gale" userId="3647ddd2-6040-41ae-a96d-232c23482af8" providerId="ADAL" clId="{A1AD9C2C-861F-4820-A748-BC1E8D9EBA33}" dt="2024-05-22T06:23:10.413" v="0" actId="478"/>
          <ac:spMkLst>
            <pc:docMk/>
            <pc:sldMk cId="1716217926" sldId="257"/>
            <ac:spMk id="2" creationId="{00000000-0000-0000-0000-000000000000}"/>
          </ac:spMkLst>
        </pc:spChg>
        <pc:spChg chg="del">
          <ac:chgData name="Stewart Gale" userId="3647ddd2-6040-41ae-a96d-232c23482af8" providerId="ADAL" clId="{A1AD9C2C-861F-4820-A748-BC1E8D9EBA33}" dt="2024-05-22T06:23:10.413" v="0" actId="478"/>
          <ac:spMkLst>
            <pc:docMk/>
            <pc:sldMk cId="1716217926" sldId="257"/>
            <ac:spMk id="3" creationId="{00000000-0000-0000-0000-000000000000}"/>
          </ac:spMkLst>
        </pc:spChg>
        <pc:spChg chg="del">
          <ac:chgData name="Stewart Gale" userId="3647ddd2-6040-41ae-a96d-232c23482af8" providerId="ADAL" clId="{A1AD9C2C-861F-4820-A748-BC1E8D9EBA33}" dt="2024-05-22T06:24:55.951" v="31" actId="478"/>
          <ac:spMkLst>
            <pc:docMk/>
            <pc:sldMk cId="1716217926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A1AD9C2C-861F-4820-A748-BC1E8D9EBA33}" dt="2024-05-22T06:25:16.354" v="43" actId="14100"/>
          <ac:spMkLst>
            <pc:docMk/>
            <pc:sldMk cId="1716217926" sldId="257"/>
            <ac:spMk id="6" creationId="{00000000-0000-0000-0000-000000000000}"/>
          </ac:spMkLst>
        </pc:spChg>
        <pc:spChg chg="del">
          <ac:chgData name="Stewart Gale" userId="3647ddd2-6040-41ae-a96d-232c23482af8" providerId="ADAL" clId="{A1AD9C2C-861F-4820-A748-BC1E8D9EBA33}" dt="2024-05-22T06:24:55.951" v="31" actId="478"/>
          <ac:spMkLst>
            <pc:docMk/>
            <pc:sldMk cId="1716217926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A1AD9C2C-861F-4820-A748-BC1E8D9EBA33}" dt="2024-05-22T06:25:22.322" v="49" actId="1076"/>
          <ac:spMkLst>
            <pc:docMk/>
            <pc:sldMk cId="1716217926" sldId="257"/>
            <ac:spMk id="8" creationId="{00000000-0000-0000-0000-000000000000}"/>
          </ac:spMkLst>
        </pc:spChg>
        <pc:picChg chg="mod">
          <ac:chgData name="Stewart Gale" userId="3647ddd2-6040-41ae-a96d-232c23482af8" providerId="ADAL" clId="{A1AD9C2C-861F-4820-A748-BC1E8D9EBA33}" dt="2024-05-22T06:25:03.732" v="35" actId="1076"/>
          <ac:picMkLst>
            <pc:docMk/>
            <pc:sldMk cId="1716217926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3:10.413" v="0" actId="478"/>
          <ac:picMkLst>
            <pc:docMk/>
            <pc:sldMk cId="1716217926" sldId="257"/>
            <ac:picMk id="9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4:55.951" v="31" actId="478"/>
          <ac:picMkLst>
            <pc:docMk/>
            <pc:sldMk cId="1716217926" sldId="257"/>
            <ac:picMk id="10" creationId="{00000000-0000-0000-0000-000000000000}"/>
          </ac:picMkLst>
        </pc:picChg>
        <pc:picChg chg="mod">
          <ac:chgData name="Stewart Gale" userId="3647ddd2-6040-41ae-a96d-232c23482af8" providerId="ADAL" clId="{A1AD9C2C-861F-4820-A748-BC1E8D9EBA33}" dt="2024-05-22T06:25:23.750" v="50" actId="1076"/>
          <ac:picMkLst>
            <pc:docMk/>
            <pc:sldMk cId="1716217926" sldId="257"/>
            <ac:picMk id="20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3:10.413" v="0" actId="478"/>
          <ac:picMkLst>
            <pc:docMk/>
            <pc:sldMk cId="1716217926" sldId="257"/>
            <ac:picMk id="21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4:55.951" v="31" actId="478"/>
          <ac:picMkLst>
            <pc:docMk/>
            <pc:sldMk cId="1716217926" sldId="257"/>
            <ac:picMk id="22" creationId="{00000000-0000-0000-0000-000000000000}"/>
          </ac:picMkLst>
        </pc:picChg>
      </pc:sldChg>
      <pc:sldChg chg="addSp delSp modSp mod">
        <pc:chgData name="Stewart Gale" userId="3647ddd2-6040-41ae-a96d-232c23482af8" providerId="ADAL" clId="{A1AD9C2C-861F-4820-A748-BC1E8D9EBA33}" dt="2024-05-22T06:26:08.504" v="71" actId="14100"/>
        <pc:sldMkLst>
          <pc:docMk/>
          <pc:sldMk cId="2094187820" sldId="258"/>
        </pc:sldMkLst>
        <pc:spChg chg="add mod">
          <ac:chgData name="Stewart Gale" userId="3647ddd2-6040-41ae-a96d-232c23482af8" providerId="ADAL" clId="{A1AD9C2C-861F-4820-A748-BC1E8D9EBA33}" dt="2024-05-22T06:23:56.527" v="13" actId="1076"/>
          <ac:spMkLst>
            <pc:docMk/>
            <pc:sldMk cId="2094187820" sldId="258"/>
            <ac:spMk id="2" creationId="{DFB97F37-2E30-9983-5552-9D621C190E78}"/>
          </ac:spMkLst>
        </pc:spChg>
        <pc:spChg chg="add mod">
          <ac:chgData name="Stewart Gale" userId="3647ddd2-6040-41ae-a96d-232c23482af8" providerId="ADAL" clId="{A1AD9C2C-861F-4820-A748-BC1E8D9EBA33}" dt="2024-05-22T06:23:53.082" v="12"/>
          <ac:spMkLst>
            <pc:docMk/>
            <pc:sldMk cId="2094187820" sldId="258"/>
            <ac:spMk id="3" creationId="{AFF6D7BA-919B-2114-7417-F537B118023E}"/>
          </ac:spMkLst>
        </pc:spChg>
        <pc:spChg chg="del">
          <ac:chgData name="Stewart Gale" userId="3647ddd2-6040-41ae-a96d-232c23482af8" providerId="ADAL" clId="{A1AD9C2C-861F-4820-A748-BC1E8D9EBA33}" dt="2024-05-22T06:23:33.697" v="9" actId="478"/>
          <ac:spMkLst>
            <pc:docMk/>
            <pc:sldMk cId="2094187820" sldId="258"/>
            <ac:spMk id="7" creationId="{00000000-0000-0000-0000-000000000000}"/>
          </ac:spMkLst>
        </pc:spChg>
        <pc:spChg chg="del mod">
          <ac:chgData name="Stewart Gale" userId="3647ddd2-6040-41ae-a96d-232c23482af8" providerId="ADAL" clId="{A1AD9C2C-861F-4820-A748-BC1E8D9EBA33}" dt="2024-05-22T06:23:34.795" v="11" actId="478"/>
          <ac:spMkLst>
            <pc:docMk/>
            <pc:sldMk cId="2094187820" sldId="258"/>
            <ac:spMk id="8" creationId="{00000000-0000-0000-0000-000000000000}"/>
          </ac:spMkLst>
        </pc:spChg>
        <pc:picChg chg="mod">
          <ac:chgData name="Stewart Gale" userId="3647ddd2-6040-41ae-a96d-232c23482af8" providerId="ADAL" clId="{A1AD9C2C-861F-4820-A748-BC1E8D9EBA33}" dt="2024-05-22T06:24:12.641" v="19" actId="14100"/>
          <ac:picMkLst>
            <pc:docMk/>
            <pc:sldMk cId="2094187820" sldId="258"/>
            <ac:picMk id="4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3:15.406" v="1" actId="478"/>
          <ac:picMkLst>
            <pc:docMk/>
            <pc:sldMk cId="2094187820" sldId="258"/>
            <ac:picMk id="5" creationId="{00000000-0000-0000-0000-000000000000}"/>
          </ac:picMkLst>
        </pc:picChg>
        <pc:picChg chg="mod modCrop">
          <ac:chgData name="Stewart Gale" userId="3647ddd2-6040-41ae-a96d-232c23482af8" providerId="ADAL" clId="{A1AD9C2C-861F-4820-A748-BC1E8D9EBA33}" dt="2024-05-22T06:26:08.504" v="71" actId="14100"/>
          <ac:picMkLst>
            <pc:docMk/>
            <pc:sldMk cId="2094187820" sldId="258"/>
            <ac:picMk id="6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A1AD9C2C-861F-4820-A748-BC1E8D9EBA33}" dt="2024-05-22T06:24:44.705" v="29" actId="1076"/>
        <pc:sldMkLst>
          <pc:docMk/>
          <pc:sldMk cId="2507289583" sldId="260"/>
        </pc:sldMkLst>
        <pc:spChg chg="mod">
          <ac:chgData name="Stewart Gale" userId="3647ddd2-6040-41ae-a96d-232c23482af8" providerId="ADAL" clId="{A1AD9C2C-861F-4820-A748-BC1E8D9EBA33}" dt="2024-05-22T06:24:42.072" v="28" actId="1076"/>
          <ac:spMkLst>
            <pc:docMk/>
            <pc:sldMk cId="2507289583" sldId="260"/>
            <ac:spMk id="2" creationId="{DFB97F37-2E30-9983-5552-9D621C190E78}"/>
          </ac:spMkLst>
        </pc:spChg>
        <pc:spChg chg="mod">
          <ac:chgData name="Stewart Gale" userId="3647ddd2-6040-41ae-a96d-232c23482af8" providerId="ADAL" clId="{A1AD9C2C-861F-4820-A748-BC1E8D9EBA33}" dt="2024-05-22T06:24:44.705" v="29" actId="1076"/>
          <ac:spMkLst>
            <pc:docMk/>
            <pc:sldMk cId="2507289583" sldId="260"/>
            <ac:spMk id="3" creationId="{AFF6D7BA-919B-2114-7417-F537B118023E}"/>
          </ac:spMkLst>
        </pc:spChg>
        <pc:spChg chg="add mod">
          <ac:chgData name="Stewart Gale" userId="3647ddd2-6040-41ae-a96d-232c23482af8" providerId="ADAL" clId="{A1AD9C2C-861F-4820-A748-BC1E8D9EBA33}" dt="2024-05-22T06:24:36.956" v="26" actId="14100"/>
          <ac:spMkLst>
            <pc:docMk/>
            <pc:sldMk cId="2507289583" sldId="260"/>
            <ac:spMk id="9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A1AD9C2C-861F-4820-A748-BC1E8D9EBA33}" dt="2024-05-22T06:25:54.124" v="70" actId="1076"/>
        <pc:sldMkLst>
          <pc:docMk/>
          <pc:sldMk cId="750339716" sldId="261"/>
        </pc:sldMkLst>
        <pc:spChg chg="mod">
          <ac:chgData name="Stewart Gale" userId="3647ddd2-6040-41ae-a96d-232c23482af8" providerId="ADAL" clId="{A1AD9C2C-861F-4820-A748-BC1E8D9EBA33}" dt="2024-05-22T06:25:54.124" v="70" actId="1076"/>
          <ac:spMkLst>
            <pc:docMk/>
            <pc:sldMk cId="750339716" sldId="261"/>
            <ac:spMk id="5" creationId="{00000000-0000-0000-0000-000000000000}"/>
          </ac:spMkLst>
        </pc:spChg>
        <pc:spChg chg="del">
          <ac:chgData name="Stewart Gale" userId="3647ddd2-6040-41ae-a96d-232c23482af8" providerId="ADAL" clId="{A1AD9C2C-861F-4820-A748-BC1E8D9EBA33}" dt="2024-05-22T06:25:27.480" v="51" actId="478"/>
          <ac:spMkLst>
            <pc:docMk/>
            <pc:sldMk cId="750339716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A1AD9C2C-861F-4820-A748-BC1E8D9EBA33}" dt="2024-05-22T06:25:50.834" v="69" actId="1076"/>
          <ac:spMkLst>
            <pc:docMk/>
            <pc:sldMk cId="750339716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A1AD9C2C-861F-4820-A748-BC1E8D9EBA33}" dt="2024-05-22T06:25:27.480" v="51" actId="478"/>
          <ac:spMkLst>
            <pc:docMk/>
            <pc:sldMk cId="750339716" sldId="261"/>
            <ac:spMk id="8" creationId="{00000000-0000-0000-0000-000000000000}"/>
          </ac:spMkLst>
        </pc:spChg>
        <pc:picChg chg="del">
          <ac:chgData name="Stewart Gale" userId="3647ddd2-6040-41ae-a96d-232c23482af8" providerId="ADAL" clId="{A1AD9C2C-861F-4820-A748-BC1E8D9EBA33}" dt="2024-05-22T06:25:27.480" v="51" actId="478"/>
          <ac:picMkLst>
            <pc:docMk/>
            <pc:sldMk cId="750339716" sldId="261"/>
            <ac:picMk id="4" creationId="{00000000-0000-0000-0000-000000000000}"/>
          </ac:picMkLst>
        </pc:picChg>
        <pc:picChg chg="mod">
          <ac:chgData name="Stewart Gale" userId="3647ddd2-6040-41ae-a96d-232c23482af8" providerId="ADAL" clId="{A1AD9C2C-861F-4820-A748-BC1E8D9EBA33}" dt="2024-05-22T06:25:32.639" v="54" actId="1076"/>
          <ac:picMkLst>
            <pc:docMk/>
            <pc:sldMk cId="750339716" sldId="261"/>
            <ac:picMk id="10" creationId="{00000000-0000-0000-0000-000000000000}"/>
          </ac:picMkLst>
        </pc:picChg>
        <pc:picChg chg="del">
          <ac:chgData name="Stewart Gale" userId="3647ddd2-6040-41ae-a96d-232c23482af8" providerId="ADAL" clId="{A1AD9C2C-861F-4820-A748-BC1E8D9EBA33}" dt="2024-05-22T06:25:27.480" v="51" actId="478"/>
          <ac:picMkLst>
            <pc:docMk/>
            <pc:sldMk cId="750339716" sldId="261"/>
            <ac:picMk id="20" creationId="{00000000-0000-0000-0000-000000000000}"/>
          </ac:picMkLst>
        </pc:picChg>
        <pc:picChg chg="mod">
          <ac:chgData name="Stewart Gale" userId="3647ddd2-6040-41ae-a96d-232c23482af8" providerId="ADAL" clId="{A1AD9C2C-861F-4820-A748-BC1E8D9EBA33}" dt="2024-05-22T06:25:38.058" v="57" actId="1076"/>
          <ac:picMkLst>
            <pc:docMk/>
            <pc:sldMk cId="750339716" sldId="261"/>
            <ac:picMk id="2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42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429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85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59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0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15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43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0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45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94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27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66791-75FB-4508-B3BE-136DBDE46179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47F5C-E4D2-4D93-B709-9D393DC1D9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83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930" t="22426" r="62886" b="55860"/>
          <a:stretch/>
        </p:blipFill>
        <p:spPr>
          <a:xfrm>
            <a:off x="6406342" y="256988"/>
            <a:ext cx="5603953" cy="3661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9342" t="4493" r="804" b="18663"/>
          <a:stretch/>
        </p:blipFill>
        <p:spPr>
          <a:xfrm>
            <a:off x="116378" y="256987"/>
            <a:ext cx="6134573" cy="36610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B97F37-2E30-9983-5552-9D621C190E78}"/>
              </a:ext>
            </a:extLst>
          </p:cNvPr>
          <p:cNvSpPr txBox="1"/>
          <p:nvPr/>
        </p:nvSpPr>
        <p:spPr>
          <a:xfrm>
            <a:off x="1629294" y="466306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F6D7BA-919B-2114-7417-F537B118023E}"/>
              </a:ext>
            </a:extLst>
          </p:cNvPr>
          <p:cNvSpPr txBox="1"/>
          <p:nvPr/>
        </p:nvSpPr>
        <p:spPr>
          <a:xfrm>
            <a:off x="1629294" y="5731723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</p:spTree>
    <p:extLst>
      <p:ext uri="{BB962C8B-B14F-4D97-AF65-F5344CB8AC3E}">
        <p14:creationId xmlns:p14="http://schemas.microsoft.com/office/powerpoint/2010/main" val="209418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7012" y="1954306"/>
            <a:ext cx="96639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95930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930" t="22426" r="62886" b="55860"/>
          <a:stretch/>
        </p:blipFill>
        <p:spPr>
          <a:xfrm>
            <a:off x="6406342" y="256988"/>
            <a:ext cx="5603953" cy="3661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9342" t="4493" r="804" b="18663"/>
          <a:stretch/>
        </p:blipFill>
        <p:spPr>
          <a:xfrm>
            <a:off x="254925" y="256987"/>
            <a:ext cx="5996026" cy="36610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B97F37-2E30-9983-5552-9D621C190E78}"/>
              </a:ext>
            </a:extLst>
          </p:cNvPr>
          <p:cNvSpPr txBox="1"/>
          <p:nvPr/>
        </p:nvSpPr>
        <p:spPr>
          <a:xfrm>
            <a:off x="1590501" y="440814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F6D7BA-919B-2114-7417-F537B118023E}"/>
              </a:ext>
            </a:extLst>
          </p:cNvPr>
          <p:cNvSpPr txBox="1"/>
          <p:nvPr/>
        </p:nvSpPr>
        <p:spPr>
          <a:xfrm>
            <a:off x="1684712" y="5548843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6341" y="256986"/>
            <a:ext cx="5603953" cy="36610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28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811" t="22344" r="62025" b="54443"/>
          <a:stretch/>
        </p:blipFill>
        <p:spPr>
          <a:xfrm>
            <a:off x="345392" y="295125"/>
            <a:ext cx="6355661" cy="40704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910836" y="1077231"/>
            <a:ext cx="15465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7740971" y="3351414"/>
            <a:ext cx="370466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0" i="0" dirty="0">
                <a:solidFill>
                  <a:srgbClr val="1C1C1C"/>
                </a:solidFill>
                <a:effectLst/>
                <a:latin typeface="robotolight"/>
              </a:rPr>
              <a:t>60 x 4 = 240 </a:t>
            </a:r>
          </a:p>
          <a:p>
            <a:pPr algn="ctr"/>
            <a:r>
              <a:rPr lang="en-GB" sz="3200" b="0" i="0" dirty="0">
                <a:solidFill>
                  <a:srgbClr val="1C1C1C"/>
                </a:solidFill>
                <a:effectLst/>
                <a:latin typeface="robotolight"/>
              </a:rPr>
              <a:t>24 x 2 = 48 </a:t>
            </a:r>
          </a:p>
          <a:p>
            <a:pPr algn="ctr"/>
            <a:r>
              <a:rPr lang="en-GB" sz="3200" dirty="0">
                <a:solidFill>
                  <a:srgbClr val="1C1C1C"/>
                </a:solidFill>
                <a:latin typeface="robotolight"/>
              </a:rPr>
              <a:t>Surface Area </a:t>
            </a:r>
            <a:r>
              <a:rPr lang="en-GB" sz="3200" b="0" i="0" dirty="0">
                <a:solidFill>
                  <a:srgbClr val="1C1C1C"/>
                </a:solidFill>
                <a:effectLst/>
                <a:latin typeface="robotolight"/>
              </a:rPr>
              <a:t>= 288</a:t>
            </a:r>
            <a:endParaRPr lang="en-GB" sz="32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/>
          <a:srcRect t="61702" r="69755"/>
          <a:stretch/>
        </p:blipFill>
        <p:spPr>
          <a:xfrm>
            <a:off x="863426" y="4433456"/>
            <a:ext cx="5232574" cy="233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1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645454" y="1092540"/>
            <a:ext cx="19061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D</a:t>
            </a:r>
          </a:p>
        </p:txBody>
      </p:sp>
      <p:sp>
        <p:nvSpPr>
          <p:cNvPr id="7" name="Rectangle 6"/>
          <p:cNvSpPr/>
          <p:nvPr/>
        </p:nvSpPr>
        <p:spPr>
          <a:xfrm>
            <a:off x="7363230" y="3308531"/>
            <a:ext cx="416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rgbClr val="1C1C1C"/>
                </a:solidFill>
                <a:effectLst/>
                <a:latin typeface="robotolight"/>
              </a:rPr>
              <a:t>The student has found the volume, rather than the surface area.</a:t>
            </a:r>
            <a:endParaRPr lang="en-GB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68344" t="21864" r="7681" b="56944"/>
          <a:stretch/>
        </p:blipFill>
        <p:spPr>
          <a:xfrm>
            <a:off x="245688" y="385204"/>
            <a:ext cx="6390157" cy="37656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/>
          <a:srcRect l="68276" t="61702" r="88"/>
          <a:stretch/>
        </p:blipFill>
        <p:spPr>
          <a:xfrm>
            <a:off x="663170" y="4200066"/>
            <a:ext cx="5698838" cy="242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3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48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2019-10-28T04:32:45Z</dcterms:created>
  <dcterms:modified xsi:type="dcterms:W3CDTF">2024-05-22T06:26:17Z</dcterms:modified>
</cp:coreProperties>
</file>