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618" r:id="rId2"/>
    <p:sldId id="602" r:id="rId3"/>
    <p:sldId id="603" r:id="rId4"/>
    <p:sldId id="311" r:id="rId5"/>
    <p:sldId id="31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>
      <p:cViewPr varScale="1">
        <p:scale>
          <a:sx n="88" d="100"/>
          <a:sy n="88" d="100"/>
        </p:scale>
        <p:origin x="72" y="1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378821-8828-43C9-81FF-E823846BAEE1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9D3D2-4373-44E2-A68E-400E0EF35C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807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0209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9D3D2-4373-44E2-A68E-400E0EF35CA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20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1686D-615E-1048-C6A0-10057D0501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C74162-AE7D-CCF8-54D0-5391069E05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2399B5-BCE3-2475-0180-12613004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6DE56-589B-234A-188E-B4681E2ED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56D3C-9F39-2D77-2FAF-A0DD5709B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770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4251C-B945-7ED9-C07E-7DCCEDC2F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A09FFD-467E-07F6-9431-00EE78B6B9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F72DD-99D6-18B2-928C-5C2373E4C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D55B6-C308-3178-0D22-D79E01B71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CAD0E-B4FD-409D-34EE-1BF2C9E25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2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59E647-6B34-317E-62D2-71FF7135F9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9CC29A-D055-97CA-E0B8-F9287CE8FF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4E52A-1AE4-AAEA-D3AD-20ECB32B1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FC6A29-72CB-4B99-88C1-EBD2F666B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D2965-D858-4F79-6AD2-1C2D28035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77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4E297-D0E8-5C50-D361-A833DCDDC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B6261-438B-F525-660F-662660AFB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8ED3E-7544-5440-D0B7-BF8811B0A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E99D8-13AB-764B-B895-820687DE7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32B1D-40E8-99EF-5628-9C8A91468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674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615EE-521A-7BF9-B364-F383E8316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8323E6-16AE-83CC-4E41-72165FF21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CE9B0-E7B5-EB60-AEED-633749333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392E4-9979-2C75-3E4F-66501B48A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2CA27-421F-8300-F8E1-01B14EE4A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01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15EF6-9967-A7E2-7C49-8D28D4A20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58006-8A34-A469-2F8E-A9E9BD79B6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A4B948-6E1E-A234-81CB-1D2A70A53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D3054-F640-899D-9475-18571B1F0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C23923-9C8B-FF6F-207D-CEFF139C5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ABFCE9-CF14-1C3D-9771-788667ABE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29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B8AD4-2025-FB4B-B219-A03B65C83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0F777-E0E8-B735-A643-F64ABB875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19D2AB-D1D0-CA3B-266A-163B76F79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73B0D8-3FA9-B0BC-EF4B-327741F805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C98E31-064A-2BD8-50BA-B1DC2FD66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582108-033D-0071-EA74-DA0406DA8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AB6607-27A2-C4B9-061D-937C2B557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F48E3D-8EFA-6523-16E4-F5888580F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901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B4740-A47F-40A2-5402-407288600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CD231-3E4D-78E4-281C-69B23E36F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4066B7-166A-0E3D-605A-CBC45E63A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59F44-A95A-544B-E4E3-29E5DE58C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0769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5BCA27-17D3-F4AD-AB20-BF799911B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DB452-5A3C-D92F-FE3F-250DF12EA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792DD-EF99-6738-C687-54971B294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679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E13A-CA9C-A9B5-2599-E710B699D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8C2974-C523-16BF-57E4-647E99E06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E6470-A398-93DF-8C4F-3068EF8DA2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CA88C6-8707-D6AE-F04D-4318E9037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2DFE5C-4BBC-EBB6-6C80-1238AE294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DDCDC7-387F-48C3-D73F-A3836FA40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611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86532-6B63-DF48-F65C-4B11E2674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14977F-82B4-CBFB-4957-A46547FCF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26FF56-716D-48EE-17AD-3100871A01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CF6232-6161-5FEF-694E-7B4777992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1517D-ED6C-D962-A2EB-EFF588DE1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60515D-BC89-8288-71FE-39AE66692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899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DD421A-FFCF-04CD-7738-14B0A141B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3141E-3FB9-B116-42ED-BCA888F6C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E8972-1FD4-8217-F108-B70231D962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EA17E-C744-4D3D-98E1-5A997EF506DA}" type="datetimeFigureOut">
              <a:rPr lang="en-GB" smtClean="0"/>
              <a:t>21/06/2023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A19DC-D449-A25B-1E3A-D6988F048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073041-3C27-CD54-E9EC-B7539A0381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7805A-3B3D-459A-972D-78EB761E03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76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5CD879-5683-247D-568C-78FA3D0C5EBD}"/>
              </a:ext>
            </a:extLst>
          </p:cNvPr>
          <p:cNvSpPr txBox="1"/>
          <p:nvPr/>
        </p:nvSpPr>
        <p:spPr>
          <a:xfrm>
            <a:off x="1343472" y="1628800"/>
            <a:ext cx="97210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FM: Equation of a Tangent to a Circle</a:t>
            </a:r>
          </a:p>
        </p:txBody>
      </p:sp>
    </p:spTree>
    <p:extLst>
      <p:ext uri="{BB962C8B-B14F-4D97-AF65-F5344CB8AC3E}">
        <p14:creationId xmlns:p14="http://schemas.microsoft.com/office/powerpoint/2010/main" val="2870300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2B8AA40-B6A7-7C03-5E3C-94F92D406C4D}"/>
              </a:ext>
            </a:extLst>
          </p:cNvPr>
          <p:cNvGrpSpPr/>
          <p:nvPr/>
        </p:nvGrpSpPr>
        <p:grpSpPr>
          <a:xfrm>
            <a:off x="4223792" y="332656"/>
            <a:ext cx="4104456" cy="3939929"/>
            <a:chOff x="4295800" y="283870"/>
            <a:chExt cx="3141032" cy="2929106"/>
          </a:xfrm>
        </p:grpSpPr>
        <p:sp>
          <p:nvSpPr>
            <p:cNvPr id="5" name="Oval 4"/>
            <p:cNvSpPr/>
            <p:nvPr/>
          </p:nvSpPr>
          <p:spPr>
            <a:xfrm>
              <a:off x="4295800" y="692696"/>
              <a:ext cx="2520280" cy="252028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6" name="Straight Connector 5"/>
            <p:cNvCxnSpPr/>
            <p:nvPr/>
          </p:nvCxnSpPr>
          <p:spPr>
            <a:xfrm>
              <a:off x="5540009" y="283870"/>
              <a:ext cx="1676400" cy="1346200"/>
            </a:xfrm>
            <a:prstGeom prst="line">
              <a:avLst/>
            </a:prstGeom>
            <a:ln w="57150"/>
            <a:effectLst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5539917" y="977528"/>
              <a:ext cx="800100" cy="1016000"/>
            </a:xfrm>
            <a:prstGeom prst="line">
              <a:avLst/>
            </a:prstGeom>
            <a:ln w="57150">
              <a:solidFill>
                <a:schemeClr val="accent1"/>
              </a:solidFill>
            </a:ln>
            <a:effectLst/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6343192" y="1092420"/>
              <a:ext cx="128328" cy="16450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6213017" y="1142628"/>
              <a:ext cx="133350" cy="1143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 rot="18429468">
              <a:off x="5451812" y="1178847"/>
              <a:ext cx="758031" cy="353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radius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 rot="2322804">
              <a:off x="6335957" y="1024100"/>
              <a:ext cx="1100875" cy="343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tangent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5508837" y="1921087"/>
              <a:ext cx="113630" cy="113717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63352" y="4763614"/>
            <a:ext cx="11593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 tangent is perpendicular to the radius </a:t>
            </a:r>
          </a:p>
          <a:p>
            <a:pPr algn="ctr"/>
            <a:r>
              <a:rPr lang="en-GB" sz="4800" dirty="0"/>
              <a:t>(at the point of intersection).</a:t>
            </a:r>
          </a:p>
        </p:txBody>
      </p:sp>
    </p:spTree>
    <p:extLst>
      <p:ext uri="{BB962C8B-B14F-4D97-AF65-F5344CB8AC3E}">
        <p14:creationId xmlns:p14="http://schemas.microsoft.com/office/powerpoint/2010/main" val="1096131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95400" y="247637"/>
                <a:ext cx="10945216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The circle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600" dirty="0"/>
                  <a:t> has equation </a:t>
                </a:r>
                <a:br>
                  <a:rPr lang="en-GB" sz="3600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−7</m:t>
                            </m:r>
                          </m:e>
                        </m:d>
                      </m:e>
                      <m:sup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600" i="1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r>
                  <a:rPr lang="en-GB" sz="3600" dirty="0"/>
                  <a:t>.</a:t>
                </a:r>
              </a:p>
              <a:p>
                <a:pPr algn="ctr"/>
                <a:r>
                  <a:rPr lang="en-GB" sz="3600" dirty="0"/>
                  <a:t>Find an equation of the tangent to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600" dirty="0"/>
                  <a:t> at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11, 1</m:t>
                        </m:r>
                      </m:e>
                    </m:d>
                    <m:r>
                      <a:rPr lang="en-US" sz="360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 algn="ctr"/>
                <a:r>
                  <a:rPr lang="en-GB" sz="3600" dirty="0"/>
                  <a:t>Giving your answer in the form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47637"/>
                <a:ext cx="10945216" cy="2308324"/>
              </a:xfrm>
              <a:prstGeom prst="rect">
                <a:avLst/>
              </a:prstGeom>
              <a:blipFill>
                <a:blip r:embed="rId3"/>
                <a:stretch>
                  <a:fillRect t="-245" b="-490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991544" y="2746164"/>
                <a:ext cx="3816424" cy="38641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800" dirty="0">
                    <a:solidFill>
                      <a:prstClr val="black"/>
                    </a:solidFill>
                  </a:rPr>
                  <a:t>Circle centre: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3,7</m:t>
                        </m:r>
                      </m:e>
                    </m:d>
                  </m:oMath>
                </a14:m>
                <a:endParaRPr lang="en-GB" sz="2800" dirty="0">
                  <a:solidFill>
                    <a:prstClr val="black"/>
                  </a:solidFill>
                </a:endParaRPr>
              </a:p>
              <a:p>
                <a:pPr lvl="0"/>
                <a:br>
                  <a:rPr lang="en-GB" sz="2800" dirty="0">
                    <a:solidFill>
                      <a:prstClr val="black"/>
                    </a:solidFill>
                  </a:rPr>
                </a:br>
                <a:r>
                  <a:rPr lang="en-GB" sz="2800" dirty="0">
                    <a:solidFill>
                      <a:prstClr val="black"/>
                    </a:solidFill>
                  </a:rPr>
                  <a:t>Gradient of radius:</a:t>
                </a:r>
                <a:br>
                  <a:rPr lang="en-GB" sz="2800" dirty="0">
                    <a:solidFill>
                      <a:prstClr val="black"/>
                    </a:solidFill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1−7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11−3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r>
                  <a:rPr lang="en-GB" sz="2800" dirty="0">
                    <a:solidFill>
                      <a:prstClr val="black"/>
                    </a:solidFill>
                  </a:rPr>
                  <a:t>Gradient of tangent:</a:t>
                </a:r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1544" y="2746164"/>
                <a:ext cx="3816424" cy="3864199"/>
              </a:xfrm>
              <a:prstGeom prst="rect">
                <a:avLst/>
              </a:prstGeom>
              <a:blipFill>
                <a:blip r:embed="rId4"/>
                <a:stretch>
                  <a:fillRect l="-3355" t="-14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312024" y="2935477"/>
                <a:ext cx="3816424" cy="3485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−11</m:t>
                          </m:r>
                        </m:e>
                      </m:d>
                    </m:oMath>
                  </m:oMathPara>
                </a14:m>
                <a:endParaRPr lang="en-US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−3=4</m:t>
                      </m:r>
                      <m:d>
                        <m:d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−11</m:t>
                          </m:r>
                        </m:e>
                      </m:d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−3=4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−44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br>
                  <a:rPr lang="en-GB" sz="28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−41=0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2935477"/>
                <a:ext cx="3816424" cy="34855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15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1252219" y="224135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1324" y="3829486"/>
            <a:ext cx="674551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283572" y="1703800"/>
            <a:ext cx="0" cy="40699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685163" y="3614054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 dirty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5163" y="3614054"/>
                <a:ext cx="576064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/>
          <p:cNvSpPr/>
          <p:nvPr/>
        </p:nvSpPr>
        <p:spPr>
          <a:xfrm>
            <a:off x="843412" y="2317318"/>
            <a:ext cx="2880320" cy="288032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3420622" y="381497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5380" y="382948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86018" y="2036079"/>
                <a:ext cx="9625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3,4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018" y="2036079"/>
                <a:ext cx="96257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1923532" y="512563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-5</a:t>
            </a:r>
          </a:p>
        </p:txBody>
      </p:sp>
      <p:sp>
        <p:nvSpPr>
          <p:cNvPr id="9" name="Oval 8"/>
          <p:cNvSpPr/>
          <p:nvPr/>
        </p:nvSpPr>
        <p:spPr>
          <a:xfrm>
            <a:off x="2908403" y="2418795"/>
            <a:ext cx="126563" cy="12703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Connector 27"/>
          <p:cNvCxnSpPr/>
          <p:nvPr/>
        </p:nvCxnSpPr>
        <p:spPr>
          <a:xfrm>
            <a:off x="1451822" y="1760279"/>
            <a:ext cx="5172075" cy="25146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48" name="TextBox 2047"/>
              <p:cNvSpPr txBox="1"/>
              <p:nvPr/>
            </p:nvSpPr>
            <p:spPr>
              <a:xfrm>
                <a:off x="394604" y="273392"/>
                <a:ext cx="10669947" cy="9541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Here is a circle with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=25</m:t>
                    </m:r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Determine the equation of the tangent of the circle at the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3,4</m:t>
                        </m:r>
                      </m:e>
                    </m:d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2048" name="TextBox 20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04" y="273392"/>
                <a:ext cx="10669947" cy="954107"/>
              </a:xfrm>
              <a:prstGeom prst="rect">
                <a:avLst/>
              </a:prstGeom>
              <a:blipFill>
                <a:blip r:embed="rId5"/>
                <a:stretch>
                  <a:fillRect b="-888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283463" y="1569876"/>
                <a:ext cx="3547832" cy="713529"/>
              </a:xfrm>
              <a:prstGeom prst="rect">
                <a:avLst/>
              </a:prstGeom>
              <a:solidFill>
                <a:schemeClr val="bg1">
                  <a:alpha val="84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Gradient of radius: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3463" y="1569876"/>
                <a:ext cx="3547832" cy="713529"/>
              </a:xfrm>
              <a:prstGeom prst="rect">
                <a:avLst/>
              </a:prstGeom>
              <a:blipFill>
                <a:blip r:embed="rId6"/>
                <a:stretch>
                  <a:fillRect l="-3608"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 flipH="1">
            <a:off x="2286846" y="2481004"/>
            <a:ext cx="685800" cy="13335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851996" y="2712780"/>
            <a:ext cx="209550" cy="1047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3061548" y="2593718"/>
            <a:ext cx="109537" cy="2190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BAC8D8-72A8-AF5F-FF55-03BDADA5B147}"/>
                  </a:ext>
                </a:extLst>
              </p:cNvPr>
              <p:cNvSpPr txBox="1"/>
              <p:nvPr/>
            </p:nvSpPr>
            <p:spPr>
              <a:xfrm>
                <a:off x="7361984" y="5673570"/>
                <a:ext cx="4314024" cy="7077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Use </a:t>
                </a: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𝑷</m:t>
                    </m:r>
                    <m:d>
                      <m:dPr>
                        <m:ctrlPr>
                          <a:rPr kumimoji="0" lang="en-GB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  <m:r>
                          <a:rPr kumimoji="0" lang="en-GB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,</m:t>
                        </m:r>
                        <m:r>
                          <a:rPr kumimoji="0" lang="en-GB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e>
                    </m:d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to find </a:t>
                </a: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𝑐</m:t>
                    </m:r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25</m:t>
                        </m:r>
                      </m:num>
                      <m:den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den>
                    </m:f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</m:t>
                    </m:r>
                  </m:oMath>
                </a14:m>
                <a:endParaRPr kumimoji="0" lang="en-GB" sz="2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BAC8D8-72A8-AF5F-FF55-03BDADA5B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1984" y="5673570"/>
                <a:ext cx="4314024" cy="707758"/>
              </a:xfrm>
              <a:prstGeom prst="rect">
                <a:avLst/>
              </a:prstGeom>
              <a:blipFill>
                <a:blip r:embed="rId7"/>
                <a:stretch>
                  <a:fillRect l="-1132" b="-12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493358-9C07-8FB0-497D-67F7F93336AB}"/>
                  </a:ext>
                </a:extLst>
              </p:cNvPr>
              <p:cNvSpPr txBox="1"/>
              <p:nvPr/>
            </p:nvSpPr>
            <p:spPr>
              <a:xfrm>
                <a:off x="7361984" y="2757525"/>
                <a:ext cx="3914325" cy="7126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Gradient of tangent:  </a:t>
                </a: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</m:t>
                    </m:r>
                    <m:f>
                      <m:fPr>
                        <m:ctrlP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GB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C493358-9C07-8FB0-497D-67F7F9333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1984" y="2757525"/>
                <a:ext cx="3914325" cy="712631"/>
              </a:xfrm>
              <a:prstGeom prst="rect">
                <a:avLst/>
              </a:prstGeom>
              <a:blipFill>
                <a:blip r:embed="rId8"/>
                <a:stretch>
                  <a:fillRect l="-3271" b="-11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9977FAD-A9F1-321C-504A-1DB34D6B381F}"/>
                  </a:ext>
                </a:extLst>
              </p:cNvPr>
              <p:cNvSpPr txBox="1"/>
              <p:nvPr/>
            </p:nvSpPr>
            <p:spPr>
              <a:xfrm>
                <a:off x="7361984" y="3961563"/>
                <a:ext cx="4101837" cy="13298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Equation of tangent so far: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9977FAD-A9F1-321C-504A-1DB34D6B3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1984" y="3961563"/>
                <a:ext cx="4101837" cy="1329851"/>
              </a:xfrm>
              <a:prstGeom prst="rect">
                <a:avLst/>
              </a:prstGeom>
              <a:blipFill>
                <a:blip r:embed="rId9"/>
                <a:stretch>
                  <a:fillRect l="-3120" t="-4587" r="-10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5261011-2BCF-FF9C-C7F0-2B5F43C5312E}"/>
                  </a:ext>
                </a:extLst>
              </p:cNvPr>
              <p:cNvSpPr txBox="1"/>
              <p:nvPr/>
            </p:nvSpPr>
            <p:spPr>
              <a:xfrm>
                <a:off x="4074470" y="4354129"/>
                <a:ext cx="2880320" cy="9077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𝟐𝟓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5261011-2BCF-FF9C-C7F0-2B5F43C531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4470" y="4354129"/>
                <a:ext cx="2880320" cy="90774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020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" grpId="0"/>
      <p:bldP spid="8" grpId="0"/>
      <p:bldP spid="11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9376" y="300950"/>
                <a:ext cx="11305256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400" dirty="0"/>
                  <a:t>The diagram shows the circle with equation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3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3400" i="1">
                        <a:latin typeface="Cambria Math" panose="02040503050406030204" pitchFamily="18" charset="0"/>
                      </a:rPr>
                      <m:t>=25</m:t>
                    </m:r>
                  </m:oMath>
                </a14:m>
                <a:r>
                  <a:rPr lang="en-GB" sz="3400" dirty="0"/>
                  <a:t>. </a:t>
                </a:r>
              </a:p>
              <a:p>
                <a:pPr algn="ctr"/>
                <a:r>
                  <a:rPr lang="en-GB" sz="3400" dirty="0"/>
                  <a:t>What is the equation of the tangent at the following points?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00950"/>
                <a:ext cx="11305256" cy="1138773"/>
              </a:xfrm>
              <a:prstGeom prst="rect">
                <a:avLst/>
              </a:prstGeom>
              <a:blipFill>
                <a:blip r:embed="rId2"/>
                <a:stretch>
                  <a:fillRect t="-6952" b="-181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17"/>
          <p:cNvGrpSpPr/>
          <p:nvPr/>
        </p:nvGrpSpPr>
        <p:grpSpPr>
          <a:xfrm>
            <a:off x="702922" y="1796329"/>
            <a:ext cx="5464172" cy="4455160"/>
            <a:chOff x="851411" y="2141238"/>
            <a:chExt cx="4826540" cy="4069903"/>
          </a:xfrm>
        </p:grpSpPr>
        <p:cxnSp>
          <p:nvCxnSpPr>
            <p:cNvPr id="6" name="Straight Arrow Connector 5"/>
            <p:cNvCxnSpPr/>
            <p:nvPr/>
          </p:nvCxnSpPr>
          <p:spPr>
            <a:xfrm>
              <a:off x="1043608" y="4266925"/>
              <a:ext cx="417646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flipV="1">
              <a:off x="3275856" y="2141238"/>
              <a:ext cx="0" cy="4069903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5019309" y="4083392"/>
                  <a:ext cx="576063" cy="534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 dirty="0">
                            <a:latin typeface="Cambria Math"/>
                          </a:rPr>
                          <m:t>𝑥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19309" y="4083392"/>
                  <a:ext cx="576063" cy="53420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Oval 8"/>
            <p:cNvSpPr/>
            <p:nvPr/>
          </p:nvSpPr>
          <p:spPr>
            <a:xfrm>
              <a:off x="1835696" y="2754757"/>
              <a:ext cx="2880320" cy="288032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690501" y="4196343"/>
              <a:ext cx="432049" cy="534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5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14561" y="4196343"/>
              <a:ext cx="769315" cy="534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-5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281171" y="2210234"/>
                  <a:ext cx="962577" cy="534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𝐴</m:t>
                        </m:r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0,5</m:t>
                            </m:r>
                          </m:e>
                        </m:d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81171" y="2210234"/>
                  <a:ext cx="962577" cy="534207"/>
                </a:xfrm>
                <a:prstGeom prst="rect">
                  <a:avLst/>
                </a:prstGeom>
                <a:blipFill>
                  <a:blip r:embed="rId4"/>
                  <a:stretch>
                    <a:fillRect r="-1011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/>
            <p:cNvSpPr txBox="1"/>
            <p:nvPr/>
          </p:nvSpPr>
          <p:spPr>
            <a:xfrm>
              <a:off x="2814223" y="5626340"/>
              <a:ext cx="635233" cy="534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-5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3212125" y="2683152"/>
              <a:ext cx="126563" cy="12703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843280" y="2287738"/>
              <a:ext cx="334171" cy="534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/>
                <a:t>5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4403232" y="2866142"/>
                  <a:ext cx="1274719" cy="534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𝐵</m:t>
                        </m:r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4,3</m:t>
                            </m:r>
                          </m:e>
                        </m:d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03232" y="2866142"/>
                  <a:ext cx="1274719" cy="53420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Oval 19"/>
            <p:cNvSpPr/>
            <p:nvPr/>
          </p:nvSpPr>
          <p:spPr>
            <a:xfrm>
              <a:off x="4428477" y="3363315"/>
              <a:ext cx="126563" cy="12703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21" name="Oval 20"/>
            <p:cNvSpPr/>
            <p:nvPr/>
          </p:nvSpPr>
          <p:spPr>
            <a:xfrm>
              <a:off x="2235709" y="3077830"/>
              <a:ext cx="126563" cy="12703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851411" y="2640408"/>
                  <a:ext cx="1274719" cy="534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−3,4</m:t>
                            </m:r>
                          </m:e>
                        </m:d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1411" y="2640408"/>
                  <a:ext cx="1274719" cy="534207"/>
                </a:xfrm>
                <a:prstGeom prst="rect">
                  <a:avLst/>
                </a:prstGeom>
                <a:blipFill>
                  <a:blip r:embed="rId6"/>
                  <a:stretch>
                    <a:fillRect r="-421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528048" y="1743146"/>
                <a:ext cx="3270111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0,5</m:t>
                          </m:r>
                        </m:e>
                      </m:d>
                      <m:r>
                        <a:rPr lang="en-GB" sz="3600" i="1"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br>
                  <a:rPr lang="en-GB" sz="3600" b="1" i="1" dirty="0">
                    <a:latin typeface="Cambria Math" panose="02040503050406030204" pitchFamily="18" charset="0"/>
                  </a:rPr>
                </a:br>
                <a:endParaRPr lang="en-GB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1743146"/>
                <a:ext cx="3270111" cy="6463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65F5CF-C2B5-E134-4D51-263C4311E956}"/>
                  </a:ext>
                </a:extLst>
              </p:cNvPr>
              <p:cNvSpPr txBox="1"/>
              <p:nvPr/>
            </p:nvSpPr>
            <p:spPr>
              <a:xfrm>
                <a:off x="6528048" y="5110727"/>
                <a:ext cx="4878829" cy="11407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−3,4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𝟐𝟓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665F5CF-C2B5-E134-4D51-263C4311E9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5110727"/>
                <a:ext cx="4878829" cy="11407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D3E7B65-1D4D-E772-9935-88C2C239CF79}"/>
                  </a:ext>
                </a:extLst>
              </p:cNvPr>
              <p:cNvSpPr txBox="1"/>
              <p:nvPr/>
            </p:nvSpPr>
            <p:spPr>
              <a:xfrm>
                <a:off x="6520372" y="3171089"/>
                <a:ext cx="5135663" cy="11443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𝐵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4,3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  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𝟐𝟓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D3E7B65-1D4D-E772-9935-88C2C239CF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372" y="3171089"/>
                <a:ext cx="5135663" cy="11443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90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7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3819</TotalTime>
  <Words>257</Words>
  <Application>Microsoft Office PowerPoint</Application>
  <PresentationFormat>Widescreen</PresentationFormat>
  <Paragraphs>44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Oxford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GCSE: Functions and Transformations of Graphs</dc:title>
  <dc:creator>jamf</dc:creator>
  <cp:lastModifiedBy>Stewart Gale</cp:lastModifiedBy>
  <cp:revision>101</cp:revision>
  <dcterms:created xsi:type="dcterms:W3CDTF">2014-01-03T19:59:22Z</dcterms:created>
  <dcterms:modified xsi:type="dcterms:W3CDTF">2023-06-21T07:31:59Z</dcterms:modified>
</cp:coreProperties>
</file>