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59" r:id="rId4"/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E71A-D183-4912-B5C9-A4856F8B88A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18A80-F0AD-4029-BB43-A731518BA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559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E71A-D183-4912-B5C9-A4856F8B88A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18A80-F0AD-4029-BB43-A731518BA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672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E71A-D183-4912-B5C9-A4856F8B88A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18A80-F0AD-4029-BB43-A731518BA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08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E71A-D183-4912-B5C9-A4856F8B88A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18A80-F0AD-4029-BB43-A731518BA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74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E71A-D183-4912-B5C9-A4856F8B88A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18A80-F0AD-4029-BB43-A731518BA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978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E71A-D183-4912-B5C9-A4856F8B88A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18A80-F0AD-4029-BB43-A731518BA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7555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E71A-D183-4912-B5C9-A4856F8B88A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18A80-F0AD-4029-BB43-A731518BA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788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E71A-D183-4912-B5C9-A4856F8B88A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18A80-F0AD-4029-BB43-A731518BA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432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E71A-D183-4912-B5C9-A4856F8B88A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18A80-F0AD-4029-BB43-A731518BA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180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E71A-D183-4912-B5C9-A4856F8B88A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18A80-F0AD-4029-BB43-A731518BA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38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2E71A-D183-4912-B5C9-A4856F8B88A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18A80-F0AD-4029-BB43-A731518BA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431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2E71A-D183-4912-B5C9-A4856F8B88A7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18A80-F0AD-4029-BB43-A731518BA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14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655" t="28728" r="25804" b="32675"/>
          <a:stretch/>
        </p:blipFill>
        <p:spPr>
          <a:xfrm>
            <a:off x="204280" y="313017"/>
            <a:ext cx="5911706" cy="32321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8809" t="42128" r="25696" b="18621"/>
          <a:stretch/>
        </p:blipFill>
        <p:spPr>
          <a:xfrm>
            <a:off x="6267594" y="313016"/>
            <a:ext cx="5697299" cy="32321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633715" y="3869139"/>
            <a:ext cx="69645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Which question had the lowest percentage of correct answers?</a:t>
            </a:r>
            <a:endParaRPr lang="en-GB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345786" y="5393411"/>
            <a:ext cx="94899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For each question, </a:t>
            </a:r>
          </a:p>
          <a:p>
            <a:pPr algn="ctr"/>
            <a:r>
              <a:rPr lang="en-GB" sz="3600" dirty="0" smtClean="0"/>
              <a:t>what was the most common wrong answer?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16355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35199" y="2241177"/>
            <a:ext cx="742277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ANSWERS</a:t>
            </a:r>
            <a:endParaRPr lang="en-GB" sz="11500" b="1" dirty="0"/>
          </a:p>
        </p:txBody>
      </p:sp>
    </p:spTree>
    <p:extLst>
      <p:ext uri="{BB962C8B-B14F-4D97-AF65-F5344CB8AC3E}">
        <p14:creationId xmlns:p14="http://schemas.microsoft.com/office/powerpoint/2010/main" val="142482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655" t="28728" r="25804" b="32675"/>
          <a:stretch/>
        </p:blipFill>
        <p:spPr>
          <a:xfrm>
            <a:off x="204280" y="313017"/>
            <a:ext cx="5911706" cy="32321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8809" t="42128" r="25696" b="18621"/>
          <a:stretch/>
        </p:blipFill>
        <p:spPr>
          <a:xfrm>
            <a:off x="6267594" y="313016"/>
            <a:ext cx="5697299" cy="32321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884187" y="5494015"/>
            <a:ext cx="6309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Which question had the lowest percentage of correct answers?</a:t>
            </a:r>
            <a:endParaRPr lang="en-GB" sz="3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40048" t="67194" r="34498" b="17373"/>
          <a:stretch/>
        </p:blipFill>
        <p:spPr>
          <a:xfrm>
            <a:off x="7089966" y="3651828"/>
            <a:ext cx="4052554" cy="16380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67826" t="48227" r="7412" b="36899"/>
          <a:stretch/>
        </p:blipFill>
        <p:spPr>
          <a:xfrm>
            <a:off x="825833" y="3641351"/>
            <a:ext cx="4116709" cy="164854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04280" y="313016"/>
            <a:ext cx="5911706" cy="323218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40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67826" t="48227" r="7412" b="36899"/>
          <a:stretch/>
        </p:blipFill>
        <p:spPr>
          <a:xfrm>
            <a:off x="616656" y="3676680"/>
            <a:ext cx="5911706" cy="23673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8655" t="28728" r="25804" b="32675"/>
          <a:stretch/>
        </p:blipFill>
        <p:spPr>
          <a:xfrm>
            <a:off x="616656" y="444499"/>
            <a:ext cx="5911706" cy="32321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B</a:t>
            </a:r>
            <a:endParaRPr lang="en-GB" sz="1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635922" y="3466531"/>
            <a:ext cx="3684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U appears on both sides.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71320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87385" y="3382860"/>
            <a:ext cx="407278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The student has not </a:t>
            </a:r>
            <a:r>
              <a:rPr lang="en-US" sz="3200" dirty="0" err="1"/>
              <a:t>recognised</a:t>
            </a:r>
            <a:r>
              <a:rPr lang="en-US" sz="3200" dirty="0"/>
              <a:t> that </a:t>
            </a:r>
            <a:r>
              <a:rPr lang="en-US" sz="3200" dirty="0" smtClean="0"/>
              <a:t>you </a:t>
            </a:r>
            <a:r>
              <a:rPr lang="en-US" sz="3200" dirty="0"/>
              <a:t>need to take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3200" dirty="0"/>
              <a:t> </a:t>
            </a:r>
            <a:endParaRPr lang="en-US" sz="3200" dirty="0" smtClean="0"/>
          </a:p>
          <a:p>
            <a:pPr algn="ctr"/>
            <a:r>
              <a:rPr lang="en-US" sz="3200" dirty="0" smtClean="0"/>
              <a:t>out </a:t>
            </a:r>
            <a:r>
              <a:rPr lang="en-US" sz="3200" dirty="0"/>
              <a:t>as a factor.</a:t>
            </a:r>
            <a:endParaRPr lang="en-GB" sz="6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8809" t="42128" r="25696" b="18621"/>
          <a:stretch/>
        </p:blipFill>
        <p:spPr>
          <a:xfrm>
            <a:off x="650928" y="402957"/>
            <a:ext cx="6199323" cy="35656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048" t="67194" r="34498" b="17373"/>
          <a:stretch/>
        </p:blipFill>
        <p:spPr>
          <a:xfrm>
            <a:off x="650928" y="3968581"/>
            <a:ext cx="6199323" cy="250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540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57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2019-10-25T12:12:59Z</dcterms:created>
  <dcterms:modified xsi:type="dcterms:W3CDTF">2019-11-10T06:40:01Z</dcterms:modified>
</cp:coreProperties>
</file>